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61" r:id="rId5"/>
    <p:sldId id="262" r:id="rId6"/>
    <p:sldId id="263" r:id="rId7"/>
    <p:sldId id="266" r:id="rId8"/>
    <p:sldId id="264"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83" r:id="rId22"/>
    <p:sldId id="285" r:id="rId2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190" autoAdjust="0"/>
  </p:normalViewPr>
  <p:slideViewPr>
    <p:cSldViewPr>
      <p:cViewPr>
        <p:scale>
          <a:sx n="91" d="100"/>
          <a:sy n="91" d="100"/>
        </p:scale>
        <p:origin x="-786" y="-96"/>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2874" y="536516"/>
            <a:ext cx="7238250" cy="7569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600" b="1" i="0">
                <a:solidFill>
                  <a:srgbClr val="FFB60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9600" b="1" i="0">
                <a:solidFill>
                  <a:srgbClr val="FFB600"/>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600" b="1" i="0">
                <a:solidFill>
                  <a:srgbClr val="FFB600"/>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600" b="1" i="0">
                <a:solidFill>
                  <a:srgbClr val="FFB60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90735" y="379876"/>
            <a:ext cx="8362950" cy="4384040"/>
          </a:xfrm>
          <a:custGeom>
            <a:avLst/>
            <a:gdLst/>
            <a:ahLst/>
            <a:cxnLst/>
            <a:rect l="l" t="t" r="r" b="b"/>
            <a:pathLst>
              <a:path w="8362950" h="4384040">
                <a:moveTo>
                  <a:pt x="7406913" y="0"/>
                </a:moveTo>
                <a:lnTo>
                  <a:pt x="387213" y="0"/>
                </a:lnTo>
                <a:lnTo>
                  <a:pt x="346383" y="1786"/>
                </a:lnTo>
                <a:lnTo>
                  <a:pt x="309068" y="7117"/>
                </a:lnTo>
                <a:lnTo>
                  <a:pt x="271781" y="17779"/>
                </a:lnTo>
                <a:lnTo>
                  <a:pt x="202511" y="46190"/>
                </a:lnTo>
                <a:lnTo>
                  <a:pt x="140328" y="88807"/>
                </a:lnTo>
                <a:lnTo>
                  <a:pt x="88807" y="140328"/>
                </a:lnTo>
                <a:lnTo>
                  <a:pt x="46190" y="202511"/>
                </a:lnTo>
                <a:lnTo>
                  <a:pt x="17779" y="271781"/>
                </a:lnTo>
                <a:lnTo>
                  <a:pt x="7117" y="309068"/>
                </a:lnTo>
                <a:lnTo>
                  <a:pt x="0" y="387213"/>
                </a:lnTo>
                <a:lnTo>
                  <a:pt x="0" y="3996532"/>
                </a:lnTo>
                <a:lnTo>
                  <a:pt x="1786" y="4037363"/>
                </a:lnTo>
                <a:lnTo>
                  <a:pt x="17779" y="4111964"/>
                </a:lnTo>
                <a:lnTo>
                  <a:pt x="46190" y="4181235"/>
                </a:lnTo>
                <a:lnTo>
                  <a:pt x="88807" y="4243418"/>
                </a:lnTo>
                <a:lnTo>
                  <a:pt x="140328" y="4294939"/>
                </a:lnTo>
                <a:lnTo>
                  <a:pt x="202511" y="4337555"/>
                </a:lnTo>
                <a:lnTo>
                  <a:pt x="271781" y="4365967"/>
                </a:lnTo>
                <a:lnTo>
                  <a:pt x="309068" y="4376628"/>
                </a:lnTo>
                <a:lnTo>
                  <a:pt x="387213" y="4383746"/>
                </a:lnTo>
                <a:lnTo>
                  <a:pt x="7975315" y="4383746"/>
                </a:lnTo>
                <a:lnTo>
                  <a:pt x="8016145" y="4381959"/>
                </a:lnTo>
                <a:lnTo>
                  <a:pt x="8090747" y="4365967"/>
                </a:lnTo>
                <a:lnTo>
                  <a:pt x="8160018" y="4337555"/>
                </a:lnTo>
                <a:lnTo>
                  <a:pt x="8222200" y="4294939"/>
                </a:lnTo>
                <a:lnTo>
                  <a:pt x="8273721" y="4243418"/>
                </a:lnTo>
                <a:lnTo>
                  <a:pt x="8316338" y="4181235"/>
                </a:lnTo>
                <a:lnTo>
                  <a:pt x="8344750" y="4111964"/>
                </a:lnTo>
                <a:lnTo>
                  <a:pt x="8355411" y="4074678"/>
                </a:lnTo>
                <a:lnTo>
                  <a:pt x="8362529" y="3996532"/>
                </a:lnTo>
                <a:lnTo>
                  <a:pt x="8362529" y="955615"/>
                </a:lnTo>
              </a:path>
            </a:pathLst>
          </a:custGeom>
          <a:ln w="19049">
            <a:solidFill>
              <a:srgbClr val="FFB600"/>
            </a:solidFill>
          </a:ln>
        </p:spPr>
        <p:txBody>
          <a:bodyPr wrap="square" lIns="0" tIns="0" rIns="0" bIns="0" rtlCol="0"/>
          <a:lstStyle/>
          <a:p>
            <a:endParaRPr/>
          </a:p>
        </p:txBody>
      </p:sp>
      <p:sp>
        <p:nvSpPr>
          <p:cNvPr id="2" name="Holder 2"/>
          <p:cNvSpPr>
            <a:spLocks noGrp="1"/>
          </p:cNvSpPr>
          <p:nvPr>
            <p:ph type="title"/>
          </p:nvPr>
        </p:nvSpPr>
        <p:spPr>
          <a:xfrm>
            <a:off x="758825" y="1531407"/>
            <a:ext cx="6283959" cy="1488439"/>
          </a:xfrm>
          <a:prstGeom prst="rect">
            <a:avLst/>
          </a:prstGeom>
        </p:spPr>
        <p:txBody>
          <a:bodyPr wrap="square" lIns="0" tIns="0" rIns="0" bIns="0">
            <a:spAutoFit/>
          </a:bodyPr>
          <a:lstStyle>
            <a:lvl1pPr>
              <a:defRPr sz="9600" b="1" i="0">
                <a:solidFill>
                  <a:srgbClr val="FFB600"/>
                </a:solidFill>
                <a:latin typeface="Trebuchet MS"/>
                <a:cs typeface="Trebuchet MS"/>
              </a:defRPr>
            </a:lvl1pPr>
          </a:lstStyle>
          <a:p>
            <a:endParaRPr/>
          </a:p>
        </p:txBody>
      </p:sp>
      <p:sp>
        <p:nvSpPr>
          <p:cNvPr id="3" name="Holder 3"/>
          <p:cNvSpPr>
            <a:spLocks noGrp="1"/>
          </p:cNvSpPr>
          <p:nvPr>
            <p:ph type="body" idx="1"/>
          </p:nvPr>
        </p:nvSpPr>
        <p:spPr>
          <a:xfrm>
            <a:off x="758825" y="1531407"/>
            <a:ext cx="6283959" cy="1488439"/>
          </a:xfrm>
          <a:prstGeom prst="rect">
            <a:avLst/>
          </a:prstGeom>
        </p:spPr>
        <p:txBody>
          <a:bodyPr wrap="square" lIns="0" tIns="0" rIns="0" bIns="0">
            <a:spAutoFit/>
          </a:bodyPr>
          <a:lstStyle>
            <a:lvl1pPr>
              <a:defRPr sz="9600" b="1" i="0">
                <a:solidFill>
                  <a:srgbClr val="FFB600"/>
                </a:solidFill>
                <a:latin typeface="Trebuchet MS"/>
                <a:cs typeface="Trebuchet MS"/>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4/29/2023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hyperlink" Target="https://github.com/SOVAN2003/Arom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2008" y="113413"/>
            <a:ext cx="4440555" cy="4403090"/>
            <a:chOff x="3812008" y="113413"/>
            <a:chExt cx="4440555" cy="4403090"/>
          </a:xfrm>
        </p:grpSpPr>
        <p:pic>
          <p:nvPicPr>
            <p:cNvPr id="3" name="object 3"/>
            <p:cNvPicPr/>
            <p:nvPr/>
          </p:nvPicPr>
          <p:blipFill>
            <a:blip r:embed="rId2" cstate="print"/>
            <a:stretch>
              <a:fillRect/>
            </a:stretch>
          </p:blipFill>
          <p:spPr>
            <a:xfrm>
              <a:off x="5299949" y="956662"/>
              <a:ext cx="2471699" cy="2392199"/>
            </a:xfrm>
            <a:prstGeom prst="rect">
              <a:avLst/>
            </a:prstGeom>
          </p:spPr>
        </p:pic>
        <p:sp>
          <p:nvSpPr>
            <p:cNvPr id="4" name="object 4"/>
            <p:cNvSpPr/>
            <p:nvPr/>
          </p:nvSpPr>
          <p:spPr>
            <a:xfrm>
              <a:off x="3821533" y="122938"/>
              <a:ext cx="4344670" cy="4384040"/>
            </a:xfrm>
            <a:custGeom>
              <a:avLst/>
              <a:gdLst/>
              <a:ahLst/>
              <a:cxnLst/>
              <a:rect l="l" t="t" r="r" b="b"/>
              <a:pathLst>
                <a:path w="4344670" h="4384040">
                  <a:moveTo>
                    <a:pt x="563304" y="1906746"/>
                  </a:moveTo>
                  <a:lnTo>
                    <a:pt x="2453904" y="3003246"/>
                  </a:lnTo>
                  <a:lnTo>
                    <a:pt x="563304" y="4099746"/>
                  </a:lnTo>
                  <a:lnTo>
                    <a:pt x="563304" y="1906746"/>
                  </a:lnTo>
                  <a:close/>
                </a:path>
                <a:path w="4344670" h="4384040">
                  <a:moveTo>
                    <a:pt x="4344504" y="4099816"/>
                  </a:moveTo>
                  <a:lnTo>
                    <a:pt x="2453904" y="3003316"/>
                  </a:lnTo>
                  <a:lnTo>
                    <a:pt x="4344504" y="1906816"/>
                  </a:lnTo>
                  <a:lnTo>
                    <a:pt x="4344504" y="4099816"/>
                  </a:lnTo>
                  <a:close/>
                </a:path>
                <a:path w="4344670" h="4384040">
                  <a:moveTo>
                    <a:pt x="1014299" y="1176599"/>
                  </a:moveTo>
                  <a:lnTo>
                    <a:pt x="0" y="588299"/>
                  </a:lnTo>
                  <a:lnTo>
                    <a:pt x="1014299" y="0"/>
                  </a:lnTo>
                  <a:lnTo>
                    <a:pt x="1014299" y="1176599"/>
                  </a:lnTo>
                  <a:close/>
                </a:path>
                <a:path w="4344670" h="4384040">
                  <a:moveTo>
                    <a:pt x="2279449" y="4383438"/>
                  </a:moveTo>
                  <a:lnTo>
                    <a:pt x="1009849" y="3647088"/>
                  </a:lnTo>
                  <a:lnTo>
                    <a:pt x="2279449" y="2910738"/>
                  </a:lnTo>
                  <a:lnTo>
                    <a:pt x="2279449" y="4383438"/>
                  </a:lnTo>
                  <a:close/>
                </a:path>
              </a:pathLst>
            </a:custGeom>
            <a:ln w="19049">
              <a:solidFill>
                <a:srgbClr val="D8D8D8"/>
              </a:solidFill>
            </a:ln>
          </p:spPr>
          <p:txBody>
            <a:bodyPr wrap="square" lIns="0" tIns="0" rIns="0" bIns="0" rtlCol="0"/>
            <a:lstStyle/>
            <a:p>
              <a:endParaRPr/>
            </a:p>
          </p:txBody>
        </p:sp>
        <p:sp>
          <p:nvSpPr>
            <p:cNvPr id="5" name="object 5"/>
            <p:cNvSpPr/>
            <p:nvPr/>
          </p:nvSpPr>
          <p:spPr>
            <a:xfrm>
              <a:off x="7476313" y="437328"/>
              <a:ext cx="776605" cy="900430"/>
            </a:xfrm>
            <a:custGeom>
              <a:avLst/>
              <a:gdLst/>
              <a:ahLst/>
              <a:cxnLst/>
              <a:rect l="l" t="t" r="r" b="b"/>
              <a:pathLst>
                <a:path w="776604" h="900430">
                  <a:moveTo>
                    <a:pt x="0" y="900299"/>
                  </a:moveTo>
                  <a:lnTo>
                    <a:pt x="0" y="0"/>
                  </a:lnTo>
                  <a:lnTo>
                    <a:pt x="776099" y="450149"/>
                  </a:lnTo>
                  <a:lnTo>
                    <a:pt x="0" y="900299"/>
                  </a:lnTo>
                  <a:close/>
                </a:path>
              </a:pathLst>
            </a:custGeom>
            <a:solidFill>
              <a:srgbClr val="F1F1F1"/>
            </a:solidFill>
          </p:spPr>
          <p:txBody>
            <a:bodyPr wrap="square" lIns="0" tIns="0" rIns="0" bIns="0" rtlCol="0"/>
            <a:lstStyle/>
            <a:p>
              <a:endParaRPr/>
            </a:p>
          </p:txBody>
        </p:sp>
      </p:grpSp>
      <p:sp>
        <p:nvSpPr>
          <p:cNvPr id="6" name="object 6"/>
          <p:cNvSpPr txBox="1"/>
          <p:nvPr/>
        </p:nvSpPr>
        <p:spPr>
          <a:xfrm>
            <a:off x="1624281" y="2509648"/>
            <a:ext cx="419734" cy="299720"/>
          </a:xfrm>
          <a:prstGeom prst="rect">
            <a:avLst/>
          </a:prstGeom>
        </p:spPr>
        <p:txBody>
          <a:bodyPr vert="horz" wrap="square" lIns="0" tIns="12700" rIns="0" bIns="0" rtlCol="0">
            <a:spAutoFit/>
          </a:bodyPr>
          <a:lstStyle/>
          <a:p>
            <a:pPr marL="12700">
              <a:lnSpc>
                <a:spcPct val="100000"/>
              </a:lnSpc>
              <a:spcBef>
                <a:spcPts val="100"/>
              </a:spcBef>
            </a:pPr>
            <a:r>
              <a:rPr sz="1800" b="1" i="1" spc="-170" dirty="0">
                <a:solidFill>
                  <a:srgbClr val="2F3748"/>
                </a:solidFill>
                <a:latin typeface="Trebuchet MS"/>
                <a:cs typeface="Trebuchet MS"/>
              </a:rPr>
              <a:t>T</a:t>
            </a:r>
            <a:r>
              <a:rPr sz="1800" b="1" i="1" spc="15" dirty="0">
                <a:solidFill>
                  <a:srgbClr val="434343"/>
                </a:solidFill>
                <a:latin typeface="Trebuchet MS"/>
                <a:cs typeface="Trebuchet MS"/>
              </a:rPr>
              <a:t>he</a:t>
            </a:r>
            <a:endParaRPr sz="1800">
              <a:latin typeface="Trebuchet MS"/>
              <a:cs typeface="Trebuchet MS"/>
            </a:endParaRPr>
          </a:p>
        </p:txBody>
      </p:sp>
      <p:sp>
        <p:nvSpPr>
          <p:cNvPr id="7" name="object 7"/>
          <p:cNvSpPr txBox="1"/>
          <p:nvPr/>
        </p:nvSpPr>
        <p:spPr>
          <a:xfrm>
            <a:off x="2085265" y="2531492"/>
            <a:ext cx="1416050" cy="274320"/>
          </a:xfrm>
          <a:prstGeom prst="rect">
            <a:avLst/>
          </a:prstGeom>
          <a:solidFill>
            <a:srgbClr val="FFB600"/>
          </a:solidFill>
        </p:spPr>
        <p:txBody>
          <a:bodyPr vert="horz" wrap="square" lIns="0" tIns="0" rIns="0" bIns="0" rtlCol="0">
            <a:spAutoFit/>
          </a:bodyPr>
          <a:lstStyle/>
          <a:p>
            <a:pPr>
              <a:lnSpc>
                <a:spcPts val="2090"/>
              </a:lnSpc>
            </a:pPr>
            <a:r>
              <a:rPr sz="1800" b="1" i="1" spc="10" dirty="0">
                <a:solidFill>
                  <a:srgbClr val="434343"/>
                </a:solidFill>
                <a:latin typeface="Trebuchet MS"/>
                <a:cs typeface="Trebuchet MS"/>
              </a:rPr>
              <a:t>Placeholders</a:t>
            </a:r>
            <a:endParaRPr sz="1800">
              <a:latin typeface="Trebuchet MS"/>
              <a:cs typeface="Trebuchet MS"/>
            </a:endParaRPr>
          </a:p>
        </p:txBody>
      </p:sp>
      <p:sp>
        <p:nvSpPr>
          <p:cNvPr id="8" name="object 8"/>
          <p:cNvSpPr/>
          <p:nvPr/>
        </p:nvSpPr>
        <p:spPr>
          <a:xfrm>
            <a:off x="-24" y="2191292"/>
            <a:ext cx="776605" cy="900430"/>
          </a:xfrm>
          <a:custGeom>
            <a:avLst/>
            <a:gdLst/>
            <a:ahLst/>
            <a:cxnLst/>
            <a:rect l="l" t="t" r="r" b="b"/>
            <a:pathLst>
              <a:path w="776605" h="900430">
                <a:moveTo>
                  <a:pt x="0" y="0"/>
                </a:moveTo>
                <a:lnTo>
                  <a:pt x="776100" y="450149"/>
                </a:lnTo>
                <a:lnTo>
                  <a:pt x="0" y="900299"/>
                </a:lnTo>
                <a:lnTo>
                  <a:pt x="0" y="0"/>
                </a:lnTo>
                <a:close/>
              </a:path>
            </a:pathLst>
          </a:custGeom>
          <a:ln w="19049">
            <a:solidFill>
              <a:srgbClr val="D8D8D8"/>
            </a:solidFill>
          </a:ln>
        </p:spPr>
        <p:txBody>
          <a:bodyPr wrap="square" lIns="0" tIns="0" rIns="0" bIns="0" rtlCol="0"/>
          <a:lstStyle/>
          <a:p>
            <a:endParaRPr/>
          </a:p>
        </p:txBody>
      </p:sp>
      <p:sp>
        <p:nvSpPr>
          <p:cNvPr id="9" name="object 9"/>
          <p:cNvSpPr/>
          <p:nvPr/>
        </p:nvSpPr>
        <p:spPr>
          <a:xfrm>
            <a:off x="1718181" y="1129436"/>
            <a:ext cx="776605" cy="900430"/>
          </a:xfrm>
          <a:custGeom>
            <a:avLst/>
            <a:gdLst/>
            <a:ahLst/>
            <a:cxnLst/>
            <a:rect l="l" t="t" r="r" b="b"/>
            <a:pathLst>
              <a:path w="776605" h="900430">
                <a:moveTo>
                  <a:pt x="0" y="900300"/>
                </a:moveTo>
                <a:lnTo>
                  <a:pt x="0" y="0"/>
                </a:lnTo>
                <a:lnTo>
                  <a:pt x="776099" y="450149"/>
                </a:lnTo>
                <a:lnTo>
                  <a:pt x="0" y="900300"/>
                </a:lnTo>
                <a:close/>
              </a:path>
            </a:pathLst>
          </a:custGeom>
          <a:solidFill>
            <a:srgbClr val="F1F1F1"/>
          </a:solidFill>
        </p:spPr>
        <p:txBody>
          <a:bodyPr wrap="square" lIns="0" tIns="0" rIns="0" bIns="0" rtlCol="0"/>
          <a:lstStyle/>
          <a:p>
            <a:endParaRPr/>
          </a:p>
        </p:txBody>
      </p:sp>
      <p:sp>
        <p:nvSpPr>
          <p:cNvPr id="10" name="object 10"/>
          <p:cNvSpPr txBox="1">
            <a:spLocks noGrp="1"/>
          </p:cNvSpPr>
          <p:nvPr>
            <p:ph type="title"/>
          </p:nvPr>
        </p:nvSpPr>
        <p:spPr>
          <a:xfrm>
            <a:off x="551467" y="319707"/>
            <a:ext cx="3942715" cy="1678939"/>
          </a:xfrm>
          <a:prstGeom prst="rect">
            <a:avLst/>
          </a:prstGeom>
        </p:spPr>
        <p:txBody>
          <a:bodyPr vert="horz" wrap="square" lIns="0" tIns="8890" rIns="0" bIns="0" rtlCol="0">
            <a:spAutoFit/>
          </a:bodyPr>
          <a:lstStyle/>
          <a:p>
            <a:pPr marL="12065" marR="5080" algn="ctr">
              <a:lnSpc>
                <a:spcPct val="100699"/>
              </a:lnSpc>
              <a:spcBef>
                <a:spcPts val="70"/>
              </a:spcBef>
            </a:pPr>
            <a:r>
              <a:rPr sz="3600" spc="160" dirty="0">
                <a:solidFill>
                  <a:srgbClr val="2F3748"/>
                </a:solidFill>
              </a:rPr>
              <a:t>Music </a:t>
            </a:r>
            <a:r>
              <a:rPr sz="3600" spc="165" dirty="0">
                <a:solidFill>
                  <a:srgbClr val="2F3748"/>
                </a:solidFill>
              </a:rPr>
              <a:t> </a:t>
            </a:r>
            <a:r>
              <a:rPr sz="3600" spc="110" dirty="0">
                <a:solidFill>
                  <a:srgbClr val="2F3748"/>
                </a:solidFill>
              </a:rPr>
              <a:t>Recommendation  </a:t>
            </a:r>
            <a:r>
              <a:rPr sz="3600" spc="160" dirty="0">
                <a:solidFill>
                  <a:srgbClr val="2F3748"/>
                </a:solidFill>
              </a:rPr>
              <a:t>System</a:t>
            </a:r>
            <a:endParaRPr sz="3600"/>
          </a:p>
        </p:txBody>
      </p:sp>
      <p:sp>
        <p:nvSpPr>
          <p:cNvPr id="11" name="object 11"/>
          <p:cNvSpPr txBox="1"/>
          <p:nvPr/>
        </p:nvSpPr>
        <p:spPr>
          <a:xfrm>
            <a:off x="1557332" y="2810765"/>
            <a:ext cx="7450455" cy="1665904"/>
          </a:xfrm>
          <a:prstGeom prst="rect">
            <a:avLst/>
          </a:prstGeom>
        </p:spPr>
        <p:txBody>
          <a:bodyPr vert="horz" wrap="square" lIns="0" tIns="123189" rIns="0" bIns="0" rtlCol="0">
            <a:spAutoFit/>
          </a:bodyPr>
          <a:lstStyle/>
          <a:p>
            <a:pPr marR="5431155" algn="ctr">
              <a:spcBef>
                <a:spcPts val="969"/>
              </a:spcBef>
            </a:pPr>
            <a:r>
              <a:rPr lang="en-US" sz="1400" i="1" spc="10" dirty="0" smtClean="0">
                <a:solidFill>
                  <a:srgbClr val="434343"/>
                </a:solidFill>
                <a:latin typeface="Trebuchet MS"/>
                <a:cs typeface="Trebuchet MS"/>
              </a:rPr>
              <a:t>SUBHAM MUDI</a:t>
            </a:r>
          </a:p>
          <a:p>
            <a:pPr marR="5431155" algn="ctr">
              <a:lnSpc>
                <a:spcPct val="100000"/>
              </a:lnSpc>
              <a:spcBef>
                <a:spcPts val="969"/>
              </a:spcBef>
            </a:pPr>
            <a:r>
              <a:rPr lang="en-US" sz="1400" i="1" spc="-60" dirty="0" smtClean="0">
                <a:solidFill>
                  <a:srgbClr val="434343"/>
                </a:solidFill>
                <a:latin typeface="Trebuchet MS"/>
                <a:cs typeface="Trebuchet MS"/>
              </a:rPr>
              <a:t>ROHAN GHORAI</a:t>
            </a:r>
            <a:endParaRPr sz="1400" smtClean="0">
              <a:latin typeface="Trebuchet MS"/>
              <a:cs typeface="Trebuchet MS"/>
            </a:endParaRPr>
          </a:p>
          <a:p>
            <a:pPr marL="12700" marR="5443855" algn="ctr">
              <a:lnSpc>
                <a:spcPct val="151800"/>
              </a:lnSpc>
            </a:pPr>
            <a:r>
              <a:rPr lang="en-US" sz="1400" i="1" spc="10" dirty="0" smtClean="0">
                <a:solidFill>
                  <a:srgbClr val="434343"/>
                </a:solidFill>
                <a:latin typeface="Trebuchet MS"/>
                <a:cs typeface="Trebuchet MS"/>
              </a:rPr>
              <a:t>SOVAN KUMAR DAS</a:t>
            </a:r>
          </a:p>
          <a:p>
            <a:pPr marL="12700" marR="5443855" algn="ctr">
              <a:lnSpc>
                <a:spcPct val="151800"/>
              </a:lnSpc>
            </a:pPr>
            <a:r>
              <a:rPr lang="en-US" sz="1400" i="1" spc="10" dirty="0" smtClean="0">
                <a:solidFill>
                  <a:srgbClr val="434343"/>
                </a:solidFill>
                <a:latin typeface="Trebuchet MS"/>
                <a:cs typeface="Trebuchet MS"/>
              </a:rPr>
              <a:t>ADRISH BHATTACHARYA</a:t>
            </a:r>
          </a:p>
          <a:p>
            <a:pPr marL="12700" marR="5443855" algn="ctr">
              <a:lnSpc>
                <a:spcPct val="151800"/>
              </a:lnSpc>
            </a:pPr>
            <a:endParaRPr sz="1400">
              <a:latin typeface="Trebuchet MS"/>
              <a:cs typeface="Trebuchet MS"/>
            </a:endParaRPr>
          </a:p>
        </p:txBody>
      </p:sp>
      <p:pic>
        <p:nvPicPr>
          <p:cNvPr id="19458" name="Picture 2" descr="Logo_main.jpg"/>
          <p:cNvPicPr>
            <a:picLocks noChangeAspect="1" noChangeArrowheads="1"/>
          </p:cNvPicPr>
          <p:nvPr/>
        </p:nvPicPr>
        <p:blipFill>
          <a:blip r:embed="rId3"/>
          <a:srcRect/>
          <a:stretch>
            <a:fillRect/>
          </a:stretch>
        </p:blipFill>
        <p:spPr bwMode="auto">
          <a:xfrm>
            <a:off x="5486400" y="3383737"/>
            <a:ext cx="2748044" cy="159936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10</a:t>
            </a:r>
            <a:endParaRPr sz="1300">
              <a:latin typeface="Trebuchet MS"/>
              <a:cs typeface="Trebuchet MS"/>
            </a:endParaRPr>
          </a:p>
        </p:txBody>
      </p:sp>
      <p:grpSp>
        <p:nvGrpSpPr>
          <p:cNvPr id="3" name="object 9"/>
          <p:cNvGrpSpPr/>
          <p:nvPr/>
        </p:nvGrpSpPr>
        <p:grpSpPr>
          <a:xfrm>
            <a:off x="8271859" y="389347"/>
            <a:ext cx="635635" cy="466090"/>
            <a:chOff x="8271859" y="389347"/>
            <a:chExt cx="635635" cy="466090"/>
          </a:xfrm>
        </p:grpSpPr>
        <p:sp>
          <p:nvSpPr>
            <p:cNvPr id="10"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11" name="object 11"/>
            <p:cNvPicPr/>
            <p:nvPr/>
          </p:nvPicPr>
          <p:blipFill>
            <a:blip r:embed="rId2" cstate="print"/>
            <a:stretch>
              <a:fillRect/>
            </a:stretch>
          </p:blipFill>
          <p:spPr>
            <a:xfrm>
              <a:off x="8345511" y="614652"/>
              <a:ext cx="108794" cy="186725"/>
            </a:xfrm>
            <a:prstGeom prst="rect">
              <a:avLst/>
            </a:prstGeom>
          </p:spPr>
        </p:pic>
        <p:pic>
          <p:nvPicPr>
            <p:cNvPr id="12" name="object 12"/>
            <p:cNvPicPr/>
            <p:nvPr/>
          </p:nvPicPr>
          <p:blipFill>
            <a:blip r:embed="rId3" cstate="print"/>
            <a:stretch>
              <a:fillRect/>
            </a:stretch>
          </p:blipFill>
          <p:spPr>
            <a:xfrm>
              <a:off x="8724995" y="614652"/>
              <a:ext cx="108794" cy="186725"/>
            </a:xfrm>
            <a:prstGeom prst="rect">
              <a:avLst/>
            </a:prstGeom>
          </p:spPr>
        </p:pic>
        <p:sp>
          <p:nvSpPr>
            <p:cNvPr id="13"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7" name="Title 1"/>
          <p:cNvSpPr txBox="1">
            <a:spLocks/>
          </p:cNvSpPr>
          <p:nvPr/>
        </p:nvSpPr>
        <p:spPr>
          <a:xfrm>
            <a:off x="609600" y="438150"/>
            <a:ext cx="7543800" cy="99060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600" b="1" i="0" u="none" strike="noStrike" kern="0" cap="none" spc="0" normalizeH="0" baseline="0" noProof="0" dirty="0" smtClean="0">
                <a:ln>
                  <a:noFill/>
                </a:ln>
                <a:solidFill>
                  <a:schemeClr val="tx1">
                    <a:lumMod val="65000"/>
                    <a:lumOff val="35000"/>
                  </a:schemeClr>
                </a:solidFill>
                <a:effectLst/>
                <a:uLnTx/>
                <a:uFillTx/>
                <a:latin typeface="Times New Roman" pitchFamily="18" charset="0"/>
                <a:ea typeface="+mj-ea"/>
                <a:cs typeface="Times New Roman" pitchFamily="18" charset="0"/>
              </a:rPr>
              <a:t>Data Preparation </a:t>
            </a:r>
            <a:endParaRPr kumimoji="0" lang="en-IN" sz="36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pic>
        <p:nvPicPr>
          <p:cNvPr id="1026" name="Picture 2"/>
          <p:cNvPicPr>
            <a:picLocks noChangeAspect="1" noChangeArrowheads="1"/>
          </p:cNvPicPr>
          <p:nvPr/>
        </p:nvPicPr>
        <p:blipFill>
          <a:blip r:embed="rId4"/>
          <a:srcRect t="10127"/>
          <a:stretch>
            <a:fillRect/>
          </a:stretch>
        </p:blipFill>
        <p:spPr bwMode="auto">
          <a:xfrm>
            <a:off x="1371600" y="1123950"/>
            <a:ext cx="6172200" cy="35517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11</a:t>
            </a:r>
            <a:endParaRPr sz="1300">
              <a:latin typeface="Trebuchet MS"/>
              <a:cs typeface="Trebuchet MS"/>
            </a:endParaRPr>
          </a:p>
        </p:txBody>
      </p:sp>
      <p:grpSp>
        <p:nvGrpSpPr>
          <p:cNvPr id="3" name="object 9"/>
          <p:cNvGrpSpPr/>
          <p:nvPr/>
        </p:nvGrpSpPr>
        <p:grpSpPr>
          <a:xfrm>
            <a:off x="8271859" y="389347"/>
            <a:ext cx="635635" cy="466090"/>
            <a:chOff x="8271859" y="389347"/>
            <a:chExt cx="635635" cy="466090"/>
          </a:xfrm>
        </p:grpSpPr>
        <p:sp>
          <p:nvSpPr>
            <p:cNvPr id="10"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11" name="object 11"/>
            <p:cNvPicPr/>
            <p:nvPr/>
          </p:nvPicPr>
          <p:blipFill>
            <a:blip r:embed="rId2" cstate="print"/>
            <a:stretch>
              <a:fillRect/>
            </a:stretch>
          </p:blipFill>
          <p:spPr>
            <a:xfrm>
              <a:off x="8345511" y="614652"/>
              <a:ext cx="108794" cy="186725"/>
            </a:xfrm>
            <a:prstGeom prst="rect">
              <a:avLst/>
            </a:prstGeom>
          </p:spPr>
        </p:pic>
        <p:pic>
          <p:nvPicPr>
            <p:cNvPr id="12" name="object 12"/>
            <p:cNvPicPr/>
            <p:nvPr/>
          </p:nvPicPr>
          <p:blipFill>
            <a:blip r:embed="rId3" cstate="print"/>
            <a:stretch>
              <a:fillRect/>
            </a:stretch>
          </p:blipFill>
          <p:spPr>
            <a:xfrm>
              <a:off x="8724995" y="614652"/>
              <a:ext cx="108794" cy="186725"/>
            </a:xfrm>
            <a:prstGeom prst="rect">
              <a:avLst/>
            </a:prstGeom>
          </p:spPr>
        </p:pic>
        <p:sp>
          <p:nvSpPr>
            <p:cNvPr id="13"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7" name="Title 1"/>
          <p:cNvSpPr txBox="1">
            <a:spLocks/>
          </p:cNvSpPr>
          <p:nvPr/>
        </p:nvSpPr>
        <p:spPr>
          <a:xfrm>
            <a:off x="609600" y="438150"/>
            <a:ext cx="7543800" cy="990600"/>
          </a:xfrm>
          <a:prstGeom prst="rect">
            <a:avLst/>
          </a:prstGeom>
        </p:spPr>
        <p:txBody>
          <a:bodyPr>
            <a:normAutofit/>
          </a:bodyPr>
          <a:lstStyle/>
          <a:p>
            <a:pPr lvl="0" algn="ctr">
              <a:defRPr/>
            </a:pPr>
            <a:r>
              <a:rPr lang="en-IN" sz="3600" b="1" kern="0" dirty="0" smtClean="0">
                <a:solidFill>
                  <a:schemeClr val="tx1">
                    <a:lumMod val="65000"/>
                    <a:lumOff val="35000"/>
                  </a:schemeClr>
                </a:solidFill>
                <a:latin typeface="Times New Roman" pitchFamily="18" charset="0"/>
                <a:cs typeface="Times New Roman" pitchFamily="18" charset="0"/>
              </a:rPr>
              <a:t>Feature Engineering </a:t>
            </a:r>
            <a:endParaRPr lang="en-IN" sz="3600" b="1" kern="0" dirty="0">
              <a:solidFill>
                <a:schemeClr val="tx1">
                  <a:lumMod val="65000"/>
                  <a:lumOff val="35000"/>
                </a:schemeClr>
              </a:solidFill>
              <a:latin typeface="Times New Roman" pitchFamily="18" charset="0"/>
              <a:cs typeface="Times New Roman" pitchFamily="18" charset="0"/>
            </a:endParaRPr>
          </a:p>
        </p:txBody>
      </p:sp>
      <p:sp>
        <p:nvSpPr>
          <p:cNvPr id="15" name="Content Placeholder 2"/>
          <p:cNvSpPr txBox="1">
            <a:spLocks/>
          </p:cNvSpPr>
          <p:nvPr/>
        </p:nvSpPr>
        <p:spPr>
          <a:xfrm>
            <a:off x="914400" y="1123950"/>
            <a:ext cx="7010400" cy="3702190"/>
          </a:xfrm>
          <a:prstGeom prst="rect">
            <a:avLst/>
          </a:prstGeom>
        </p:spPr>
        <p:txBody>
          <a:bodyPr>
            <a:normAutofit/>
          </a:bodyPr>
          <a:lstStyle/>
          <a:p>
            <a:pPr marL="0" marR="0" lvl="0" indent="0" defTabSz="914400" eaLnBrk="1" fontAlgn="auto" latinLnBrk="0" hangingPunct="1">
              <a:lnSpc>
                <a:spcPct val="100000"/>
              </a:lnSpc>
              <a:spcBef>
                <a:spcPts val="0"/>
              </a:spcBef>
              <a:spcAft>
                <a:spcPts val="0"/>
              </a:spcAft>
              <a:buClr>
                <a:srgbClr val="FFC000"/>
              </a:buClr>
              <a:buSzTx/>
              <a:buFont typeface="Wingdings" pitchFamily="2" charset="2"/>
              <a:buChar char="§"/>
              <a:tabLst/>
              <a:defRPr/>
            </a:pPr>
            <a:r>
              <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Normalizing columns</a:t>
            </a:r>
          </a:p>
          <a:p>
            <a:pPr marL="0" marR="0" lvl="0" indent="0" defTabSz="914400" eaLnBrk="1" fontAlgn="auto" latinLnBrk="0" hangingPunct="1">
              <a:lnSpc>
                <a:spcPct val="100000"/>
              </a:lnSpc>
              <a:spcBef>
                <a:spcPts val="0"/>
              </a:spcBef>
              <a:spcAft>
                <a:spcPts val="0"/>
              </a:spcAft>
              <a:buClr>
                <a:srgbClr val="FFC000"/>
              </a:buClr>
              <a:buSzTx/>
              <a:buFont typeface="Wingdings" pitchFamily="2" charset="2"/>
              <a:buChar char="§"/>
              <a:tabLst/>
              <a:defRPr/>
            </a:pPr>
            <a:r>
              <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Create TF-IDF features for genre column</a:t>
            </a:r>
          </a:p>
          <a:p>
            <a:pPr marL="0" marR="0" lvl="0" indent="0" defTabSz="914400" eaLnBrk="1" fontAlgn="auto" latinLnBrk="0" hangingPunct="1">
              <a:lnSpc>
                <a:spcPct val="100000"/>
              </a:lnSpc>
              <a:spcBef>
                <a:spcPts val="0"/>
              </a:spcBef>
              <a:spcAft>
                <a:spcPts val="0"/>
              </a:spcAft>
              <a:buClr>
                <a:srgbClr val="FFC000"/>
              </a:buClr>
              <a:buSzTx/>
              <a:buFont typeface="Wingdings" pitchFamily="2" charset="2"/>
              <a:buChar char="§"/>
              <a:tabLst/>
              <a:defRPr/>
            </a:pPr>
            <a:r>
              <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One hot encoding the year column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16" name="Picture 15"/>
          <p:cNvPicPr>
            <a:picLocks noChangeAspect="1"/>
          </p:cNvPicPr>
          <p:nvPr/>
        </p:nvPicPr>
        <p:blipFill>
          <a:blip r:embed="rId4"/>
          <a:stretch>
            <a:fillRect/>
          </a:stretch>
        </p:blipFill>
        <p:spPr>
          <a:xfrm>
            <a:off x="914400" y="2114550"/>
            <a:ext cx="5388485" cy="502271"/>
          </a:xfrm>
          <a:prstGeom prst="rect">
            <a:avLst/>
          </a:prstGeom>
        </p:spPr>
      </p:pic>
      <p:pic>
        <p:nvPicPr>
          <p:cNvPr id="18" name="Picture 17"/>
          <p:cNvPicPr>
            <a:picLocks noChangeAspect="1"/>
          </p:cNvPicPr>
          <p:nvPr/>
        </p:nvPicPr>
        <p:blipFill>
          <a:blip r:embed="rId5"/>
          <a:stretch>
            <a:fillRect/>
          </a:stretch>
        </p:blipFill>
        <p:spPr>
          <a:xfrm>
            <a:off x="914400" y="2800350"/>
            <a:ext cx="5655998" cy="170335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7200" y="971550"/>
            <a:ext cx="8077200" cy="1371599"/>
          </a:xfrm>
          <a:prstGeom prst="rect">
            <a:avLst/>
          </a:prstGeom>
        </p:spPr>
        <p:txBody>
          <a:bodyPr>
            <a:normAutofit fontScale="85000" lnSpcReduction="20000"/>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The genres in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dataset are not balanced distributed with some genres more prevalent while others are more obscure. In addition, one artist or track could be associated with multiple genres. Hence, we need to weigh the importance of each genre to combat overweighing specific genres while underestimating others.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Therefore,</a:t>
            </a:r>
            <a:r>
              <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US"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TF-IDF measures</a:t>
            </a:r>
            <a:r>
              <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are introduced and applied to the genre data. TF-IDF, also known as </a:t>
            </a:r>
            <a:r>
              <a:rPr kumimoji="0" lang="en-US"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Term Frequency-Inverse Document Frequency</a:t>
            </a:r>
            <a:r>
              <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is a tool to quantify words in a set of documents. The goal of TF-IDF is to show the importance of a word in the documents and the corpus.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The general formula for calculating TF-IDF is: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3" name="Picture 6" descr="https://miro.medium.com/max/1400/1*HZvxT29V9B4HxT2wx8M4XQ.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2266950"/>
            <a:ext cx="5015236" cy="2441229"/>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3" cstate="print"/>
          <a:stretch>
            <a:fillRect/>
          </a:stretch>
        </p:blipFill>
        <p:spPr>
          <a:xfrm>
            <a:off x="5334000" y="2038350"/>
            <a:ext cx="3352800" cy="1012303"/>
          </a:xfrm>
          <a:prstGeom prst="rect">
            <a:avLst/>
          </a:prstGeom>
        </p:spPr>
      </p:pic>
      <p:pic>
        <p:nvPicPr>
          <p:cNvPr id="5" name="Picture 4"/>
          <p:cNvPicPr>
            <a:picLocks noChangeAspect="1"/>
          </p:cNvPicPr>
          <p:nvPr/>
        </p:nvPicPr>
        <p:blipFill>
          <a:blip r:embed="rId4"/>
          <a:stretch>
            <a:fillRect/>
          </a:stretch>
        </p:blipFill>
        <p:spPr>
          <a:xfrm>
            <a:off x="5334000" y="3257550"/>
            <a:ext cx="3276600" cy="688657"/>
          </a:xfrm>
          <a:prstGeom prst="rect">
            <a:avLst/>
          </a:prstGeom>
        </p:spPr>
      </p:pic>
      <p:grpSp>
        <p:nvGrpSpPr>
          <p:cNvPr id="6" name="object 9"/>
          <p:cNvGrpSpPr/>
          <p:nvPr/>
        </p:nvGrpSpPr>
        <p:grpSpPr>
          <a:xfrm>
            <a:off x="8271859" y="389347"/>
            <a:ext cx="635635" cy="466090"/>
            <a:chOff x="8271859" y="389347"/>
            <a:chExt cx="635635" cy="466090"/>
          </a:xfrm>
        </p:grpSpPr>
        <p:sp>
          <p:nvSpPr>
            <p:cNvPr id="7"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8" name="object 11"/>
            <p:cNvPicPr/>
            <p:nvPr/>
          </p:nvPicPr>
          <p:blipFill>
            <a:blip r:embed="rId5" cstate="print"/>
            <a:stretch>
              <a:fillRect/>
            </a:stretch>
          </p:blipFill>
          <p:spPr>
            <a:xfrm>
              <a:off x="8345511" y="614652"/>
              <a:ext cx="108794" cy="186725"/>
            </a:xfrm>
            <a:prstGeom prst="rect">
              <a:avLst/>
            </a:prstGeom>
          </p:spPr>
        </p:pic>
        <p:pic>
          <p:nvPicPr>
            <p:cNvPr id="9" name="object 12"/>
            <p:cNvPicPr/>
            <p:nvPr/>
          </p:nvPicPr>
          <p:blipFill>
            <a:blip r:embed="rId6" cstate="print"/>
            <a:stretch>
              <a:fillRect/>
            </a:stretch>
          </p:blipFill>
          <p:spPr>
            <a:xfrm>
              <a:off x="8724995" y="614652"/>
              <a:ext cx="108794" cy="186725"/>
            </a:xfrm>
            <a:prstGeom prst="rect">
              <a:avLst/>
            </a:prstGeom>
          </p:spPr>
        </p:pic>
        <p:sp>
          <p:nvSpPr>
            <p:cNvPr id="10"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1" name="Rectangle 10"/>
          <p:cNvSpPr/>
          <p:nvPr/>
        </p:nvSpPr>
        <p:spPr>
          <a:xfrm>
            <a:off x="2971800" y="438150"/>
            <a:ext cx="3433953" cy="523220"/>
          </a:xfrm>
          <a:prstGeom prst="rect">
            <a:avLst/>
          </a:prstGeom>
        </p:spPr>
        <p:txBody>
          <a:bodyPr wrap="none">
            <a:spAutoFit/>
          </a:bodyPr>
          <a:lstStyle/>
          <a:p>
            <a:pPr lvl="0" algn="ctr">
              <a:defRPr/>
            </a:pPr>
            <a:r>
              <a:rPr lang="en-IN" sz="2800" b="1" kern="0" dirty="0" smtClean="0">
                <a:solidFill>
                  <a:schemeClr val="tx1">
                    <a:lumMod val="65000"/>
                    <a:lumOff val="35000"/>
                  </a:schemeClr>
                </a:solidFill>
                <a:latin typeface="Times New Roman" pitchFamily="18" charset="0"/>
                <a:cs typeface="Times New Roman" pitchFamily="18" charset="0"/>
              </a:rPr>
              <a:t>Feature Engineering </a:t>
            </a:r>
            <a:endParaRPr lang="en-IN" sz="2800" b="1" kern="0" dirty="0">
              <a:solidFill>
                <a:schemeClr val="tx1">
                  <a:lumMod val="65000"/>
                  <a:lumOff val="35000"/>
                </a:schemeClr>
              </a:solidFill>
              <a:latin typeface="Times New Roman" pitchFamily="18" charset="0"/>
              <a:cs typeface="Times New Roman" pitchFamily="18" charset="0"/>
            </a:endParaRPr>
          </a:p>
        </p:txBody>
      </p:sp>
      <p:sp>
        <p:nvSpPr>
          <p:cNvPr id="12"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12</a:t>
            </a:r>
            <a:endParaRPr sz="1300">
              <a:latin typeface="Trebuchet MS"/>
              <a:cs typeface="Trebuchet M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9"/>
          <p:cNvGrpSpPr/>
          <p:nvPr/>
        </p:nvGrpSpPr>
        <p:grpSpPr>
          <a:xfrm>
            <a:off x="8271859" y="389347"/>
            <a:ext cx="635635" cy="466090"/>
            <a:chOff x="8271859" y="389347"/>
            <a:chExt cx="635635" cy="466090"/>
          </a:xfrm>
        </p:grpSpPr>
        <p:sp>
          <p:nvSpPr>
            <p:cNvPr id="7"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8" name="object 11"/>
            <p:cNvPicPr/>
            <p:nvPr/>
          </p:nvPicPr>
          <p:blipFill>
            <a:blip r:embed="rId2" cstate="print"/>
            <a:stretch>
              <a:fillRect/>
            </a:stretch>
          </p:blipFill>
          <p:spPr>
            <a:xfrm>
              <a:off x="8345511" y="614652"/>
              <a:ext cx="108794" cy="186725"/>
            </a:xfrm>
            <a:prstGeom prst="rect">
              <a:avLst/>
            </a:prstGeom>
          </p:spPr>
        </p:pic>
        <p:pic>
          <p:nvPicPr>
            <p:cNvPr id="9" name="object 12"/>
            <p:cNvPicPr/>
            <p:nvPr/>
          </p:nvPicPr>
          <p:blipFill>
            <a:blip r:embed="rId3" cstate="print"/>
            <a:stretch>
              <a:fillRect/>
            </a:stretch>
          </p:blipFill>
          <p:spPr>
            <a:xfrm>
              <a:off x="8724995" y="614652"/>
              <a:ext cx="108794" cy="186725"/>
            </a:xfrm>
            <a:prstGeom prst="rect">
              <a:avLst/>
            </a:prstGeom>
          </p:spPr>
        </p:pic>
        <p:sp>
          <p:nvSpPr>
            <p:cNvPr id="10"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1" name="Rectangle 10"/>
          <p:cNvSpPr/>
          <p:nvPr/>
        </p:nvSpPr>
        <p:spPr>
          <a:xfrm>
            <a:off x="2971800" y="438150"/>
            <a:ext cx="3433953" cy="523220"/>
          </a:xfrm>
          <a:prstGeom prst="rect">
            <a:avLst/>
          </a:prstGeom>
        </p:spPr>
        <p:txBody>
          <a:bodyPr wrap="none">
            <a:spAutoFit/>
          </a:bodyPr>
          <a:lstStyle/>
          <a:p>
            <a:pPr lvl="0" algn="ctr">
              <a:defRPr/>
            </a:pPr>
            <a:r>
              <a:rPr lang="en-IN" sz="2800" b="1" kern="0" dirty="0" smtClean="0">
                <a:solidFill>
                  <a:schemeClr val="tx1">
                    <a:lumMod val="65000"/>
                    <a:lumOff val="35000"/>
                  </a:schemeClr>
                </a:solidFill>
                <a:latin typeface="Times New Roman" pitchFamily="18" charset="0"/>
                <a:cs typeface="Times New Roman" pitchFamily="18" charset="0"/>
              </a:rPr>
              <a:t>Feature Engineering </a:t>
            </a:r>
            <a:endParaRPr lang="en-IN" sz="2800" b="1" kern="0" dirty="0">
              <a:solidFill>
                <a:schemeClr val="tx1">
                  <a:lumMod val="65000"/>
                  <a:lumOff val="35000"/>
                </a:schemeClr>
              </a:solidFill>
              <a:latin typeface="Times New Roman" pitchFamily="18" charset="0"/>
              <a:cs typeface="Times New Roman" pitchFamily="18" charset="0"/>
            </a:endParaRPr>
          </a:p>
        </p:txBody>
      </p:sp>
      <p:sp>
        <p:nvSpPr>
          <p:cNvPr id="12" name="Content Placeholder 2"/>
          <p:cNvSpPr txBox="1">
            <a:spLocks/>
          </p:cNvSpPr>
          <p:nvPr/>
        </p:nvSpPr>
        <p:spPr>
          <a:xfrm>
            <a:off x="1371600" y="971550"/>
            <a:ext cx="6324600" cy="3872207"/>
          </a:xfrm>
          <a:prstGeom prst="rect">
            <a:avLst/>
          </a:prstGeom>
        </p:spPr>
        <p:txBody>
          <a:bodyPr>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Now we need to</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One Hot Encode</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the release year column of the dataset. But before doing that I will perform binning on the release year and divide them into bins of 10 years, because any song that is released in this duration is a good recommendation. </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Finally after doing all the above mentioned feature engineering we are now ready to group together the final set of useful features which will help us in generating the recommendations.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13" name="Picture 12"/>
          <p:cNvPicPr>
            <a:picLocks noChangeAspect="1"/>
          </p:cNvPicPr>
          <p:nvPr/>
        </p:nvPicPr>
        <p:blipFill>
          <a:blip r:embed="rId4"/>
          <a:stretch>
            <a:fillRect/>
          </a:stretch>
        </p:blipFill>
        <p:spPr>
          <a:xfrm>
            <a:off x="1447800" y="2724150"/>
            <a:ext cx="4377292" cy="1295400"/>
          </a:xfrm>
          <a:prstGeom prst="rect">
            <a:avLst/>
          </a:prstGeom>
        </p:spPr>
      </p:pic>
      <p:pic>
        <p:nvPicPr>
          <p:cNvPr id="14" name="Picture 13"/>
          <p:cNvPicPr>
            <a:picLocks noChangeAspect="1"/>
          </p:cNvPicPr>
          <p:nvPr/>
        </p:nvPicPr>
        <p:blipFill>
          <a:blip r:embed="rId5"/>
          <a:stretch>
            <a:fillRect/>
          </a:stretch>
        </p:blipFill>
        <p:spPr>
          <a:xfrm>
            <a:off x="1447800" y="971550"/>
            <a:ext cx="4409440" cy="1219200"/>
          </a:xfrm>
          <a:prstGeom prst="rect">
            <a:avLst/>
          </a:prstGeom>
        </p:spPr>
      </p:pic>
      <p:sp>
        <p:nvSpPr>
          <p:cNvPr id="15"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13</a:t>
            </a:r>
            <a:endParaRPr sz="1300">
              <a:latin typeface="Trebuchet MS"/>
              <a:cs typeface="Trebuchet M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9"/>
          <p:cNvGrpSpPr/>
          <p:nvPr/>
        </p:nvGrpSpPr>
        <p:grpSpPr>
          <a:xfrm>
            <a:off x="8271859" y="389347"/>
            <a:ext cx="635635" cy="466090"/>
            <a:chOff x="8271859" y="389347"/>
            <a:chExt cx="635635" cy="466090"/>
          </a:xfrm>
        </p:grpSpPr>
        <p:sp>
          <p:nvSpPr>
            <p:cNvPr id="7"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8" name="object 11"/>
            <p:cNvPicPr/>
            <p:nvPr/>
          </p:nvPicPr>
          <p:blipFill>
            <a:blip r:embed="rId2" cstate="print"/>
            <a:stretch>
              <a:fillRect/>
            </a:stretch>
          </p:blipFill>
          <p:spPr>
            <a:xfrm>
              <a:off x="8345511" y="614652"/>
              <a:ext cx="108794" cy="186725"/>
            </a:xfrm>
            <a:prstGeom prst="rect">
              <a:avLst/>
            </a:prstGeom>
          </p:spPr>
        </p:pic>
        <p:pic>
          <p:nvPicPr>
            <p:cNvPr id="9" name="object 12"/>
            <p:cNvPicPr/>
            <p:nvPr/>
          </p:nvPicPr>
          <p:blipFill>
            <a:blip r:embed="rId3" cstate="print"/>
            <a:stretch>
              <a:fillRect/>
            </a:stretch>
          </p:blipFill>
          <p:spPr>
            <a:xfrm>
              <a:off x="8724995" y="614652"/>
              <a:ext cx="108794" cy="186725"/>
            </a:xfrm>
            <a:prstGeom prst="rect">
              <a:avLst/>
            </a:prstGeom>
          </p:spPr>
        </p:pic>
        <p:sp>
          <p:nvSpPr>
            <p:cNvPr id="10"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1" name="Rectangle 10"/>
          <p:cNvSpPr/>
          <p:nvPr/>
        </p:nvSpPr>
        <p:spPr>
          <a:xfrm>
            <a:off x="2971800" y="438150"/>
            <a:ext cx="3433953" cy="523220"/>
          </a:xfrm>
          <a:prstGeom prst="rect">
            <a:avLst/>
          </a:prstGeom>
        </p:spPr>
        <p:txBody>
          <a:bodyPr wrap="none">
            <a:spAutoFit/>
          </a:bodyPr>
          <a:lstStyle/>
          <a:p>
            <a:pPr lvl="0" algn="ctr">
              <a:defRPr/>
            </a:pPr>
            <a:r>
              <a:rPr lang="en-IN" sz="2800" b="1" kern="0" dirty="0" smtClean="0">
                <a:solidFill>
                  <a:schemeClr val="tx1">
                    <a:lumMod val="65000"/>
                    <a:lumOff val="35000"/>
                  </a:schemeClr>
                </a:solidFill>
                <a:latin typeface="Times New Roman" pitchFamily="18" charset="0"/>
                <a:cs typeface="Times New Roman" pitchFamily="18" charset="0"/>
              </a:rPr>
              <a:t>Feature Engineering </a:t>
            </a:r>
            <a:endParaRPr lang="en-IN" sz="2800" b="1" kern="0" dirty="0">
              <a:solidFill>
                <a:schemeClr val="tx1">
                  <a:lumMod val="65000"/>
                  <a:lumOff val="35000"/>
                </a:schemeClr>
              </a:solidFill>
              <a:latin typeface="Times New Roman" pitchFamily="18" charset="0"/>
              <a:cs typeface="Times New Roman" pitchFamily="18" charset="0"/>
            </a:endParaRPr>
          </a:p>
        </p:txBody>
      </p:sp>
      <p:pic>
        <p:nvPicPr>
          <p:cNvPr id="15" name="Content Placeholder 3"/>
          <p:cNvPicPr>
            <a:picLocks noChangeAspect="1"/>
          </p:cNvPicPr>
          <p:nvPr/>
        </p:nvPicPr>
        <p:blipFill>
          <a:blip r:embed="rId4"/>
          <a:stretch>
            <a:fillRect/>
          </a:stretch>
        </p:blipFill>
        <p:spPr>
          <a:xfrm>
            <a:off x="1676400" y="1029753"/>
            <a:ext cx="5257800" cy="248353"/>
          </a:xfrm>
          <a:prstGeom prst="rect">
            <a:avLst/>
          </a:prstGeom>
        </p:spPr>
      </p:pic>
      <p:pic>
        <p:nvPicPr>
          <p:cNvPr id="16" name="Picture 15"/>
          <p:cNvPicPr>
            <a:picLocks noChangeAspect="1"/>
          </p:cNvPicPr>
          <p:nvPr/>
        </p:nvPicPr>
        <p:blipFill>
          <a:blip r:embed="rId5"/>
          <a:stretch>
            <a:fillRect/>
          </a:stretch>
        </p:blipFill>
        <p:spPr>
          <a:xfrm>
            <a:off x="1676400" y="1352549"/>
            <a:ext cx="5257799" cy="2299815"/>
          </a:xfrm>
          <a:prstGeom prst="rect">
            <a:avLst/>
          </a:prstGeom>
        </p:spPr>
      </p:pic>
      <p:sp>
        <p:nvSpPr>
          <p:cNvPr id="17" name="TextBox 16"/>
          <p:cNvSpPr txBox="1"/>
          <p:nvPr/>
        </p:nvSpPr>
        <p:spPr>
          <a:xfrm>
            <a:off x="1143000" y="3638550"/>
            <a:ext cx="6781800" cy="830997"/>
          </a:xfrm>
          <a:prstGeom prst="rect">
            <a:avLst/>
          </a:prstGeom>
          <a:noFill/>
        </p:spPr>
        <p:txBody>
          <a:bodyPr wrap="square" rtlCol="0">
            <a:spAutoFit/>
          </a:bodyPr>
          <a:lstStyle/>
          <a:p>
            <a:r>
              <a:rPr lang="en-IN" sz="1600" dirty="0">
                <a:solidFill>
                  <a:srgbClr val="4D4D4D"/>
                </a:solidFill>
                <a:latin typeface="Times New Roman" pitchFamily="18" charset="0"/>
                <a:cs typeface="Times New Roman" pitchFamily="18" charset="0"/>
              </a:rPr>
              <a:t>One thing to </a:t>
            </a:r>
            <a:r>
              <a:rPr lang="en-IN" sz="1600" b="1" dirty="0">
                <a:solidFill>
                  <a:schemeClr val="bg2">
                    <a:lumMod val="10000"/>
                  </a:schemeClr>
                </a:solidFill>
                <a:latin typeface="Times New Roman" pitchFamily="18" charset="0"/>
                <a:cs typeface="Times New Roman" pitchFamily="18" charset="0"/>
              </a:rPr>
              <a:t>note</a:t>
            </a:r>
            <a:r>
              <a:rPr lang="en-IN" sz="1600" dirty="0">
                <a:solidFill>
                  <a:srgbClr val="4D4D4D"/>
                </a:solidFill>
                <a:latin typeface="Times New Roman" pitchFamily="18" charset="0"/>
                <a:cs typeface="Times New Roman" pitchFamily="18" charset="0"/>
              </a:rPr>
              <a:t> here is that I have assigned different weights to different feature set by multiplying them with some constant this has been done by testing the model on various inputs in order to generate better recommendations.</a:t>
            </a:r>
          </a:p>
        </p:txBody>
      </p:sp>
      <p:sp>
        <p:nvSpPr>
          <p:cNvPr id="18"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14</a:t>
            </a:r>
            <a:endParaRPr sz="1300">
              <a:latin typeface="Trebuchet MS"/>
              <a:cs typeface="Trebuchet M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9"/>
          <p:cNvGrpSpPr/>
          <p:nvPr/>
        </p:nvGrpSpPr>
        <p:grpSpPr>
          <a:xfrm>
            <a:off x="8271859" y="389347"/>
            <a:ext cx="635635" cy="466090"/>
            <a:chOff x="8271859" y="389347"/>
            <a:chExt cx="635635" cy="466090"/>
          </a:xfrm>
        </p:grpSpPr>
        <p:sp>
          <p:nvSpPr>
            <p:cNvPr id="7"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8" name="object 11"/>
            <p:cNvPicPr/>
            <p:nvPr/>
          </p:nvPicPr>
          <p:blipFill>
            <a:blip r:embed="rId2" cstate="print"/>
            <a:stretch>
              <a:fillRect/>
            </a:stretch>
          </p:blipFill>
          <p:spPr>
            <a:xfrm>
              <a:off x="8345511" y="614652"/>
              <a:ext cx="108794" cy="186725"/>
            </a:xfrm>
            <a:prstGeom prst="rect">
              <a:avLst/>
            </a:prstGeom>
          </p:spPr>
        </p:pic>
        <p:pic>
          <p:nvPicPr>
            <p:cNvPr id="9" name="object 12"/>
            <p:cNvPicPr/>
            <p:nvPr/>
          </p:nvPicPr>
          <p:blipFill>
            <a:blip r:embed="rId3" cstate="print"/>
            <a:stretch>
              <a:fillRect/>
            </a:stretch>
          </p:blipFill>
          <p:spPr>
            <a:xfrm>
              <a:off x="8724995" y="614652"/>
              <a:ext cx="108794" cy="186725"/>
            </a:xfrm>
            <a:prstGeom prst="rect">
              <a:avLst/>
            </a:prstGeom>
          </p:spPr>
        </p:pic>
        <p:sp>
          <p:nvSpPr>
            <p:cNvPr id="10"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2" name="Title 1"/>
          <p:cNvSpPr txBox="1">
            <a:spLocks/>
          </p:cNvSpPr>
          <p:nvPr/>
        </p:nvSpPr>
        <p:spPr>
          <a:xfrm>
            <a:off x="685800" y="361950"/>
            <a:ext cx="6934200" cy="68684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tx1">
                    <a:lumMod val="65000"/>
                    <a:lumOff val="35000"/>
                  </a:schemeClr>
                </a:solidFill>
                <a:effectLst/>
                <a:uLnTx/>
                <a:uFillTx/>
                <a:latin typeface="Times New Roman" pitchFamily="18" charset="0"/>
                <a:ea typeface="+mj-ea"/>
                <a:cs typeface="Times New Roman" pitchFamily="18" charset="0"/>
              </a:rPr>
              <a:t> Generate Recommendations</a:t>
            </a:r>
            <a:endParaRPr kumimoji="0" lang="en-IN" sz="28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sp>
        <p:nvSpPr>
          <p:cNvPr id="13" name="Content Placeholder 2"/>
          <p:cNvSpPr txBox="1">
            <a:spLocks/>
          </p:cNvSpPr>
          <p:nvPr/>
        </p:nvSpPr>
        <p:spPr>
          <a:xfrm>
            <a:off x="457200" y="819150"/>
            <a:ext cx="8001000" cy="2895599"/>
          </a:xfrm>
          <a:prstGeom prst="rect">
            <a:avLst/>
          </a:prstGeo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Firstly I need to separate final useful set of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user_track</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feature set from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tracks_df</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dataset ) as I had merged them together before, this is needed because I need to compute similarity between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user_track</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feature set and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tracks_df</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This also prevents user track from becoming a possible candidate for final recommendation</a:t>
            </a:r>
            <a:r>
              <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Now to find out the similarity score between user song and tracks present in our dataset. The similarity metric chosen is</a:t>
            </a:r>
            <a:r>
              <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US"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Cosine similarity.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Cosine similarity is a mathematical value that measures the similarities between vectors. Imagining our songs vectors as only two-dimensional, the visual representation would look similar to the figure below.</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14" name="Picture 13"/>
          <p:cNvPicPr>
            <a:picLocks noChangeAspect="1"/>
          </p:cNvPicPr>
          <p:nvPr/>
        </p:nvPicPr>
        <p:blipFill>
          <a:blip r:embed="rId4"/>
          <a:stretch>
            <a:fillRect/>
          </a:stretch>
        </p:blipFill>
        <p:spPr>
          <a:xfrm>
            <a:off x="533400" y="1733550"/>
            <a:ext cx="7315200" cy="658368"/>
          </a:xfrm>
          <a:prstGeom prst="rect">
            <a:avLst/>
          </a:prstGeom>
        </p:spPr>
      </p:pic>
      <p:pic>
        <p:nvPicPr>
          <p:cNvPr id="18" name="Picture 17"/>
          <p:cNvPicPr>
            <a:picLocks noChangeAspect="1"/>
          </p:cNvPicPr>
          <p:nvPr/>
        </p:nvPicPr>
        <p:blipFill>
          <a:blip r:embed="rId5"/>
          <a:stretch>
            <a:fillRect/>
          </a:stretch>
        </p:blipFill>
        <p:spPr>
          <a:xfrm>
            <a:off x="1447800" y="3486150"/>
            <a:ext cx="5562599" cy="1247948"/>
          </a:xfrm>
          <a:prstGeom prst="rect">
            <a:avLst/>
          </a:prstGeom>
        </p:spPr>
      </p:pic>
      <p:sp>
        <p:nvSpPr>
          <p:cNvPr id="19"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15</a:t>
            </a:r>
            <a:endParaRPr sz="1300">
              <a:latin typeface="Trebuchet MS"/>
              <a:cs typeface="Trebuchet M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9"/>
          <p:cNvGrpSpPr/>
          <p:nvPr/>
        </p:nvGrpSpPr>
        <p:grpSpPr>
          <a:xfrm>
            <a:off x="8271859" y="389347"/>
            <a:ext cx="635635" cy="466090"/>
            <a:chOff x="8271859" y="389347"/>
            <a:chExt cx="635635" cy="466090"/>
          </a:xfrm>
        </p:grpSpPr>
        <p:sp>
          <p:nvSpPr>
            <p:cNvPr id="7"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8" name="object 11"/>
            <p:cNvPicPr/>
            <p:nvPr/>
          </p:nvPicPr>
          <p:blipFill>
            <a:blip r:embed="rId2" cstate="print"/>
            <a:stretch>
              <a:fillRect/>
            </a:stretch>
          </p:blipFill>
          <p:spPr>
            <a:xfrm>
              <a:off x="8345511" y="614652"/>
              <a:ext cx="108794" cy="186725"/>
            </a:xfrm>
            <a:prstGeom prst="rect">
              <a:avLst/>
            </a:prstGeom>
          </p:spPr>
        </p:pic>
        <p:pic>
          <p:nvPicPr>
            <p:cNvPr id="9" name="object 12"/>
            <p:cNvPicPr/>
            <p:nvPr/>
          </p:nvPicPr>
          <p:blipFill>
            <a:blip r:embed="rId3" cstate="print"/>
            <a:stretch>
              <a:fillRect/>
            </a:stretch>
          </p:blipFill>
          <p:spPr>
            <a:xfrm>
              <a:off x="8724995" y="614652"/>
              <a:ext cx="108794" cy="186725"/>
            </a:xfrm>
            <a:prstGeom prst="rect">
              <a:avLst/>
            </a:prstGeom>
          </p:spPr>
        </p:pic>
        <p:sp>
          <p:nvSpPr>
            <p:cNvPr id="10"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2" name="Title 1"/>
          <p:cNvSpPr txBox="1">
            <a:spLocks/>
          </p:cNvSpPr>
          <p:nvPr/>
        </p:nvSpPr>
        <p:spPr>
          <a:xfrm>
            <a:off x="685800" y="361950"/>
            <a:ext cx="6934200" cy="68684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tx1">
                    <a:lumMod val="65000"/>
                    <a:lumOff val="35000"/>
                  </a:schemeClr>
                </a:solidFill>
                <a:effectLst/>
                <a:uLnTx/>
                <a:uFillTx/>
                <a:latin typeface="Times New Roman" pitchFamily="18" charset="0"/>
                <a:ea typeface="+mj-ea"/>
                <a:cs typeface="Times New Roman" pitchFamily="18" charset="0"/>
              </a:rPr>
              <a:t> Generate Recommendations</a:t>
            </a:r>
            <a:endParaRPr kumimoji="0" lang="en-IN" sz="28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sp>
        <p:nvSpPr>
          <p:cNvPr id="11" name="Content Placeholder 2"/>
          <p:cNvSpPr txBox="1">
            <a:spLocks/>
          </p:cNvSpPr>
          <p:nvPr/>
        </p:nvSpPr>
        <p:spPr>
          <a:xfrm>
            <a:off x="990600" y="895350"/>
            <a:ext cx="7467600" cy="3806104"/>
          </a:xfrm>
          <a:prstGeom prst="rect">
            <a:avLst/>
          </a:prstGeom>
        </p:spPr>
        <p:txBody>
          <a:bodyPr>
            <a:normAutofit fontScale="92500" lnSpcReduction="10000"/>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Once the two vectors are pointing generally in the same direction, then they are similar. This implies that a higher value of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cos</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(theta) where theta is the angle between the two vectors, tells us that the songs are similar.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The generate recommendation function computes similarity between the user track and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dataframe</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and then sorts the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dataframe</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on the basis on decreasing similarity score. The type of sorting used is </a:t>
            </a:r>
            <a:r>
              <a:rPr kumimoji="0" lang="en-US"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Merge Sort </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because of its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nlogn</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time complexity. </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Finally  it returns the top 10 songs from the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dataframe</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after sorting.</a:t>
            </a:r>
            <a:endParaRPr kumimoji="0" lang="en-US" sz="1600" b="0" i="0" u="none" strike="noStrike" kern="0" cap="none" spc="0" normalizeH="0" baseline="0" noProof="0" dirty="0">
              <a:ln>
                <a:noFill/>
              </a:ln>
              <a:solidFill>
                <a:srgbClr val="4D4D4D"/>
              </a:solidFill>
              <a:effectLst/>
              <a:uLnTx/>
              <a:uFillTx/>
              <a:latin typeface="Times New Roman" pitchFamily="18" charset="0"/>
              <a:ea typeface="+mn-ea"/>
              <a:cs typeface="Times New Roman" pitchFamily="18" charset="0"/>
            </a:endParaRPr>
          </a:p>
        </p:txBody>
      </p:sp>
      <p:pic>
        <p:nvPicPr>
          <p:cNvPr id="15" name="Picture 14"/>
          <p:cNvPicPr>
            <a:picLocks noChangeAspect="1"/>
          </p:cNvPicPr>
          <p:nvPr/>
        </p:nvPicPr>
        <p:blipFill>
          <a:blip r:embed="rId4"/>
          <a:stretch>
            <a:fillRect/>
          </a:stretch>
        </p:blipFill>
        <p:spPr>
          <a:xfrm>
            <a:off x="1066800" y="1581150"/>
            <a:ext cx="7472969" cy="219444"/>
          </a:xfrm>
          <a:prstGeom prst="rect">
            <a:avLst/>
          </a:prstGeom>
        </p:spPr>
      </p:pic>
      <p:pic>
        <p:nvPicPr>
          <p:cNvPr id="16" name="Picture 15"/>
          <p:cNvPicPr>
            <a:picLocks noChangeAspect="1"/>
          </p:cNvPicPr>
          <p:nvPr/>
        </p:nvPicPr>
        <p:blipFill>
          <a:blip r:embed="rId5"/>
          <a:stretch>
            <a:fillRect/>
          </a:stretch>
        </p:blipFill>
        <p:spPr>
          <a:xfrm>
            <a:off x="1066800" y="1809750"/>
            <a:ext cx="5943600" cy="1981200"/>
          </a:xfrm>
          <a:prstGeom prst="rect">
            <a:avLst/>
          </a:prstGeom>
        </p:spPr>
      </p:pic>
      <p:sp>
        <p:nvSpPr>
          <p:cNvPr id="17"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16</a:t>
            </a:r>
            <a:endParaRPr sz="1300">
              <a:latin typeface="Trebuchet MS"/>
              <a:cs typeface="Trebuchet M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762000" y="1352550"/>
            <a:ext cx="7696200" cy="685800"/>
          </a:xfrm>
          <a:prstGeom prst="rect">
            <a:avLst/>
          </a:prstGeom>
        </p:spPr>
        <p:txBody>
          <a:bodyPr>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Now we have the top 10 songs that we want to recommend to the user. The name, artist, album image and </a:t>
            </a:r>
            <a:r>
              <a:rPr kumimoji="0" lang="en-IN"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link of the tracks will be retrieved through </a:t>
            </a:r>
            <a:r>
              <a:rPr kumimoji="0" lang="en-IN"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API and will be shown to the user on the website</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Here I’ve used the multiprocessing</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module</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to run the API requests in parallel</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this helped to reduce the runtime of the application.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3" name="Picture 2"/>
          <p:cNvPicPr>
            <a:picLocks noChangeAspect="1"/>
          </p:cNvPicPr>
          <p:nvPr/>
        </p:nvPicPr>
        <p:blipFill>
          <a:blip r:embed="rId2"/>
          <a:stretch>
            <a:fillRect/>
          </a:stretch>
        </p:blipFill>
        <p:spPr>
          <a:xfrm>
            <a:off x="838200" y="1047750"/>
            <a:ext cx="3831553" cy="229290"/>
          </a:xfrm>
          <a:prstGeom prst="rect">
            <a:avLst/>
          </a:prstGeom>
        </p:spPr>
      </p:pic>
      <p:pic>
        <p:nvPicPr>
          <p:cNvPr id="4" name="Picture 3"/>
          <p:cNvPicPr>
            <a:picLocks noChangeAspect="1"/>
          </p:cNvPicPr>
          <p:nvPr/>
        </p:nvPicPr>
        <p:blipFill>
          <a:blip r:embed="rId3"/>
          <a:stretch>
            <a:fillRect/>
          </a:stretch>
        </p:blipFill>
        <p:spPr>
          <a:xfrm>
            <a:off x="838200" y="1962150"/>
            <a:ext cx="5181600" cy="2682858"/>
          </a:xfrm>
          <a:prstGeom prst="rect">
            <a:avLst/>
          </a:prstGeom>
        </p:spPr>
      </p:pic>
      <p:grpSp>
        <p:nvGrpSpPr>
          <p:cNvPr id="5" name="object 9"/>
          <p:cNvGrpSpPr/>
          <p:nvPr/>
        </p:nvGrpSpPr>
        <p:grpSpPr>
          <a:xfrm>
            <a:off x="8271859" y="389347"/>
            <a:ext cx="635635" cy="466090"/>
            <a:chOff x="8271859" y="389347"/>
            <a:chExt cx="635635" cy="466090"/>
          </a:xfrm>
        </p:grpSpPr>
        <p:sp>
          <p:nvSpPr>
            <p:cNvPr id="6"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7" name="object 11"/>
            <p:cNvPicPr/>
            <p:nvPr/>
          </p:nvPicPr>
          <p:blipFill>
            <a:blip r:embed="rId4" cstate="print"/>
            <a:stretch>
              <a:fillRect/>
            </a:stretch>
          </p:blipFill>
          <p:spPr>
            <a:xfrm>
              <a:off x="8345511" y="614652"/>
              <a:ext cx="108794" cy="186725"/>
            </a:xfrm>
            <a:prstGeom prst="rect">
              <a:avLst/>
            </a:prstGeom>
          </p:spPr>
        </p:pic>
        <p:pic>
          <p:nvPicPr>
            <p:cNvPr id="8" name="object 12"/>
            <p:cNvPicPr/>
            <p:nvPr/>
          </p:nvPicPr>
          <p:blipFill>
            <a:blip r:embed="rId5" cstate="print"/>
            <a:stretch>
              <a:fillRect/>
            </a:stretch>
          </p:blipFill>
          <p:spPr>
            <a:xfrm>
              <a:off x="8724995" y="614652"/>
              <a:ext cx="108794" cy="186725"/>
            </a:xfrm>
            <a:prstGeom prst="rect">
              <a:avLst/>
            </a:prstGeom>
          </p:spPr>
        </p:pic>
        <p:sp>
          <p:nvSpPr>
            <p:cNvPr id="9"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0" name="Title 1"/>
          <p:cNvSpPr txBox="1">
            <a:spLocks/>
          </p:cNvSpPr>
          <p:nvPr/>
        </p:nvSpPr>
        <p:spPr>
          <a:xfrm>
            <a:off x="685800" y="361950"/>
            <a:ext cx="6934200" cy="68684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tx1">
                    <a:lumMod val="65000"/>
                    <a:lumOff val="35000"/>
                  </a:schemeClr>
                </a:solidFill>
                <a:effectLst/>
                <a:uLnTx/>
                <a:uFillTx/>
                <a:latin typeface="Times New Roman" pitchFamily="18" charset="0"/>
                <a:ea typeface="+mj-ea"/>
                <a:cs typeface="Times New Roman" pitchFamily="18" charset="0"/>
              </a:rPr>
              <a:t> Generate Recommendations</a:t>
            </a:r>
            <a:endParaRPr kumimoji="0" lang="en-IN" sz="28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sp>
        <p:nvSpPr>
          <p:cNvPr id="11"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17</a:t>
            </a:r>
            <a:endParaRPr sz="1300">
              <a:latin typeface="Trebuchet MS"/>
              <a:cs typeface="Trebuchet M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762000" y="1352550"/>
            <a:ext cx="7696200" cy="685800"/>
          </a:xfrm>
          <a:prstGeom prst="rect">
            <a:avLst/>
          </a:prstGeom>
        </p:spPr>
        <p:txBody>
          <a:bodyPr>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Now we have the top 10 songs that we want to recommend to the user. The name, artist, album image and </a:t>
            </a:r>
            <a:r>
              <a:rPr kumimoji="0" lang="en-IN"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link of the tracks will be retrieved through </a:t>
            </a:r>
            <a:r>
              <a:rPr kumimoji="0" lang="en-IN"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API and will be shown to the user on the website</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Here I’ve used the multiprocessing</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module</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to run the API requests in parallel</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 </a:t>
            </a: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this helped to reduce the runtime of the application.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3" name="Picture 2"/>
          <p:cNvPicPr>
            <a:picLocks noChangeAspect="1"/>
          </p:cNvPicPr>
          <p:nvPr/>
        </p:nvPicPr>
        <p:blipFill>
          <a:blip r:embed="rId2"/>
          <a:stretch>
            <a:fillRect/>
          </a:stretch>
        </p:blipFill>
        <p:spPr>
          <a:xfrm>
            <a:off x="838200" y="1047750"/>
            <a:ext cx="3831553" cy="229290"/>
          </a:xfrm>
          <a:prstGeom prst="rect">
            <a:avLst/>
          </a:prstGeom>
        </p:spPr>
      </p:pic>
      <p:pic>
        <p:nvPicPr>
          <p:cNvPr id="4" name="Picture 3"/>
          <p:cNvPicPr>
            <a:picLocks noChangeAspect="1"/>
          </p:cNvPicPr>
          <p:nvPr/>
        </p:nvPicPr>
        <p:blipFill>
          <a:blip r:embed="rId3"/>
          <a:stretch>
            <a:fillRect/>
          </a:stretch>
        </p:blipFill>
        <p:spPr>
          <a:xfrm>
            <a:off x="838200" y="1962150"/>
            <a:ext cx="5181600" cy="2682858"/>
          </a:xfrm>
          <a:prstGeom prst="rect">
            <a:avLst/>
          </a:prstGeom>
        </p:spPr>
      </p:pic>
      <p:grpSp>
        <p:nvGrpSpPr>
          <p:cNvPr id="5" name="object 9"/>
          <p:cNvGrpSpPr/>
          <p:nvPr/>
        </p:nvGrpSpPr>
        <p:grpSpPr>
          <a:xfrm>
            <a:off x="8271859" y="389347"/>
            <a:ext cx="635635" cy="466090"/>
            <a:chOff x="8271859" y="389347"/>
            <a:chExt cx="635635" cy="466090"/>
          </a:xfrm>
        </p:grpSpPr>
        <p:sp>
          <p:nvSpPr>
            <p:cNvPr id="6"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7" name="object 11"/>
            <p:cNvPicPr/>
            <p:nvPr/>
          </p:nvPicPr>
          <p:blipFill>
            <a:blip r:embed="rId4" cstate="print"/>
            <a:stretch>
              <a:fillRect/>
            </a:stretch>
          </p:blipFill>
          <p:spPr>
            <a:xfrm>
              <a:off x="8345511" y="614652"/>
              <a:ext cx="108794" cy="186725"/>
            </a:xfrm>
            <a:prstGeom prst="rect">
              <a:avLst/>
            </a:prstGeom>
          </p:spPr>
        </p:pic>
        <p:pic>
          <p:nvPicPr>
            <p:cNvPr id="8" name="object 12"/>
            <p:cNvPicPr/>
            <p:nvPr/>
          </p:nvPicPr>
          <p:blipFill>
            <a:blip r:embed="rId5" cstate="print"/>
            <a:stretch>
              <a:fillRect/>
            </a:stretch>
          </p:blipFill>
          <p:spPr>
            <a:xfrm>
              <a:off x="8724995" y="614652"/>
              <a:ext cx="108794" cy="186725"/>
            </a:xfrm>
            <a:prstGeom prst="rect">
              <a:avLst/>
            </a:prstGeom>
          </p:spPr>
        </p:pic>
        <p:sp>
          <p:nvSpPr>
            <p:cNvPr id="9"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0" name="Title 1"/>
          <p:cNvSpPr txBox="1">
            <a:spLocks/>
          </p:cNvSpPr>
          <p:nvPr/>
        </p:nvSpPr>
        <p:spPr>
          <a:xfrm>
            <a:off x="685800" y="361950"/>
            <a:ext cx="6934200" cy="68684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tx1">
                    <a:lumMod val="65000"/>
                    <a:lumOff val="35000"/>
                  </a:schemeClr>
                </a:solidFill>
                <a:effectLst/>
                <a:uLnTx/>
                <a:uFillTx/>
                <a:latin typeface="Times New Roman" pitchFamily="18" charset="0"/>
                <a:ea typeface="+mj-ea"/>
                <a:cs typeface="Times New Roman" pitchFamily="18" charset="0"/>
              </a:rPr>
              <a:t> Generate Recommendations</a:t>
            </a:r>
            <a:endParaRPr kumimoji="0" lang="en-IN" sz="28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sp>
        <p:nvSpPr>
          <p:cNvPr id="11"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18</a:t>
            </a:r>
            <a:endParaRPr sz="1300">
              <a:latin typeface="Trebuchet MS"/>
              <a:cs typeface="Trebuchet M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9"/>
          <p:cNvGrpSpPr/>
          <p:nvPr/>
        </p:nvGrpSpPr>
        <p:grpSpPr>
          <a:xfrm>
            <a:off x="8271859" y="389347"/>
            <a:ext cx="635635" cy="466090"/>
            <a:chOff x="8271859" y="389347"/>
            <a:chExt cx="635635" cy="466090"/>
          </a:xfrm>
        </p:grpSpPr>
        <p:sp>
          <p:nvSpPr>
            <p:cNvPr id="6"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7" name="object 11"/>
            <p:cNvPicPr/>
            <p:nvPr/>
          </p:nvPicPr>
          <p:blipFill>
            <a:blip r:embed="rId2" cstate="print"/>
            <a:stretch>
              <a:fillRect/>
            </a:stretch>
          </p:blipFill>
          <p:spPr>
            <a:xfrm>
              <a:off x="8345511" y="614652"/>
              <a:ext cx="108794" cy="186725"/>
            </a:xfrm>
            <a:prstGeom prst="rect">
              <a:avLst/>
            </a:prstGeom>
          </p:spPr>
        </p:pic>
        <p:pic>
          <p:nvPicPr>
            <p:cNvPr id="8" name="object 12"/>
            <p:cNvPicPr/>
            <p:nvPr/>
          </p:nvPicPr>
          <p:blipFill>
            <a:blip r:embed="rId3" cstate="print"/>
            <a:stretch>
              <a:fillRect/>
            </a:stretch>
          </p:blipFill>
          <p:spPr>
            <a:xfrm>
              <a:off x="8724995" y="614652"/>
              <a:ext cx="108794" cy="186725"/>
            </a:xfrm>
            <a:prstGeom prst="rect">
              <a:avLst/>
            </a:prstGeom>
          </p:spPr>
        </p:pic>
        <p:sp>
          <p:nvSpPr>
            <p:cNvPr id="9"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0" name="Title 1"/>
          <p:cNvSpPr txBox="1">
            <a:spLocks/>
          </p:cNvSpPr>
          <p:nvPr/>
        </p:nvSpPr>
        <p:spPr>
          <a:xfrm>
            <a:off x="685800" y="361950"/>
            <a:ext cx="6934200" cy="68684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tx1">
                    <a:lumMod val="65000"/>
                    <a:lumOff val="35000"/>
                  </a:schemeClr>
                </a:solidFill>
                <a:effectLst/>
                <a:uLnTx/>
                <a:uFillTx/>
                <a:latin typeface="Times New Roman" pitchFamily="18" charset="0"/>
                <a:ea typeface="+mj-ea"/>
                <a:cs typeface="Times New Roman" pitchFamily="18" charset="0"/>
              </a:rPr>
              <a:t>Web Application</a:t>
            </a:r>
            <a:endParaRPr kumimoji="0" lang="en-IN" sz="28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sp>
        <p:nvSpPr>
          <p:cNvPr id="11" name="object 2"/>
          <p:cNvSpPr txBox="1"/>
          <p:nvPr/>
        </p:nvSpPr>
        <p:spPr>
          <a:xfrm>
            <a:off x="8812942" y="4747583"/>
            <a:ext cx="331058"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19</a:t>
            </a:r>
            <a:endParaRPr sz="1300">
              <a:latin typeface="Trebuchet MS"/>
              <a:cs typeface="Trebuchet MS"/>
            </a:endParaRPr>
          </a:p>
        </p:txBody>
      </p:sp>
      <p:pic>
        <p:nvPicPr>
          <p:cNvPr id="26626" name="Picture 2" descr="C:\Users\USER\OneDrive\Screenshot (179).png"/>
          <p:cNvPicPr>
            <a:picLocks noChangeAspect="1" noChangeArrowheads="1"/>
          </p:cNvPicPr>
          <p:nvPr/>
        </p:nvPicPr>
        <p:blipFill>
          <a:blip r:embed="rId4"/>
          <a:srcRect/>
          <a:stretch>
            <a:fillRect/>
          </a:stretch>
        </p:blipFill>
        <p:spPr bwMode="auto">
          <a:xfrm>
            <a:off x="1066800" y="971550"/>
            <a:ext cx="6477000" cy="364331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FFB600"/>
          </a:solidFill>
        </p:spPr>
        <p:txBody>
          <a:bodyPr wrap="square" lIns="0" tIns="0" rIns="0" bIns="0" rtlCol="0"/>
          <a:lstStyle/>
          <a:p>
            <a:endParaRPr/>
          </a:p>
        </p:txBody>
      </p:sp>
      <p:sp>
        <p:nvSpPr>
          <p:cNvPr id="14" name="object 3"/>
          <p:cNvSpPr/>
          <p:nvPr/>
        </p:nvSpPr>
        <p:spPr>
          <a:xfrm>
            <a:off x="390735" y="379876"/>
            <a:ext cx="8362950" cy="4384040"/>
          </a:xfrm>
          <a:custGeom>
            <a:avLst/>
            <a:gdLst/>
            <a:ahLst/>
            <a:cxnLst/>
            <a:rect l="l" t="t" r="r" b="b"/>
            <a:pathLst>
              <a:path w="8362950" h="4384040">
                <a:moveTo>
                  <a:pt x="7406913" y="0"/>
                </a:moveTo>
                <a:lnTo>
                  <a:pt x="387213" y="0"/>
                </a:lnTo>
                <a:lnTo>
                  <a:pt x="346383" y="1786"/>
                </a:lnTo>
                <a:lnTo>
                  <a:pt x="309068" y="7117"/>
                </a:lnTo>
                <a:lnTo>
                  <a:pt x="271781" y="17779"/>
                </a:lnTo>
                <a:lnTo>
                  <a:pt x="202511" y="46190"/>
                </a:lnTo>
                <a:lnTo>
                  <a:pt x="140328" y="88807"/>
                </a:lnTo>
                <a:lnTo>
                  <a:pt x="88807" y="140328"/>
                </a:lnTo>
                <a:lnTo>
                  <a:pt x="46190" y="202511"/>
                </a:lnTo>
                <a:lnTo>
                  <a:pt x="17779" y="271781"/>
                </a:lnTo>
                <a:lnTo>
                  <a:pt x="7117" y="309068"/>
                </a:lnTo>
                <a:lnTo>
                  <a:pt x="0" y="387213"/>
                </a:lnTo>
                <a:lnTo>
                  <a:pt x="0" y="3996532"/>
                </a:lnTo>
                <a:lnTo>
                  <a:pt x="1786" y="4037363"/>
                </a:lnTo>
                <a:lnTo>
                  <a:pt x="17779" y="4111964"/>
                </a:lnTo>
                <a:lnTo>
                  <a:pt x="46190" y="4181235"/>
                </a:lnTo>
                <a:lnTo>
                  <a:pt x="88807" y="4243418"/>
                </a:lnTo>
                <a:lnTo>
                  <a:pt x="140328" y="4294939"/>
                </a:lnTo>
                <a:lnTo>
                  <a:pt x="202511" y="4337555"/>
                </a:lnTo>
                <a:lnTo>
                  <a:pt x="271781" y="4365967"/>
                </a:lnTo>
                <a:lnTo>
                  <a:pt x="309068" y="4376628"/>
                </a:lnTo>
                <a:lnTo>
                  <a:pt x="387213" y="4383746"/>
                </a:lnTo>
                <a:lnTo>
                  <a:pt x="7975315" y="4383746"/>
                </a:lnTo>
                <a:lnTo>
                  <a:pt x="8016145" y="4381959"/>
                </a:lnTo>
                <a:lnTo>
                  <a:pt x="8090747" y="4365967"/>
                </a:lnTo>
                <a:lnTo>
                  <a:pt x="8160018" y="4337555"/>
                </a:lnTo>
                <a:lnTo>
                  <a:pt x="8222200" y="4294939"/>
                </a:lnTo>
                <a:lnTo>
                  <a:pt x="8273721" y="4243418"/>
                </a:lnTo>
                <a:lnTo>
                  <a:pt x="8316338" y="4181235"/>
                </a:lnTo>
                <a:lnTo>
                  <a:pt x="8344750" y="4111964"/>
                </a:lnTo>
                <a:lnTo>
                  <a:pt x="8355411" y="4074678"/>
                </a:lnTo>
                <a:lnTo>
                  <a:pt x="8362529" y="3996532"/>
                </a:lnTo>
                <a:lnTo>
                  <a:pt x="8362529" y="955615"/>
                </a:lnTo>
              </a:path>
            </a:pathLst>
          </a:custGeom>
          <a:ln w="19049">
            <a:solidFill>
              <a:srgbClr val="434343"/>
            </a:solidFill>
          </a:ln>
        </p:spPr>
        <p:txBody>
          <a:bodyPr wrap="square" lIns="0" tIns="0" rIns="0" bIns="0" rtlCol="0"/>
          <a:lstStyle/>
          <a:p>
            <a:endParaRPr/>
          </a:p>
        </p:txBody>
      </p:sp>
      <p:sp>
        <p:nvSpPr>
          <p:cNvPr id="15" name="Title 1"/>
          <p:cNvSpPr txBox="1">
            <a:spLocks/>
          </p:cNvSpPr>
          <p:nvPr/>
        </p:nvSpPr>
        <p:spPr>
          <a:xfrm>
            <a:off x="685800" y="438150"/>
            <a:ext cx="6591414" cy="772972"/>
          </a:xfrm>
          <a:prstGeom prst="rect">
            <a:avLst/>
          </a:prstGeo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smtClean="0">
                <a:ln>
                  <a:noFill/>
                </a:ln>
                <a:solidFill>
                  <a:sysClr val="windowText" lastClr="000000"/>
                </a:solidFill>
                <a:effectLst/>
                <a:uLnTx/>
                <a:uFillTx/>
                <a:latin typeface="Times New Roman" pitchFamily="18" charset="0"/>
                <a:ea typeface="+mj-ea"/>
                <a:cs typeface="Times New Roman" pitchFamily="18" charset="0"/>
              </a:rPr>
              <a:t>Music Recommendation System</a:t>
            </a:r>
            <a:endParaRPr kumimoji="0" lang="en-IN" sz="2800" b="1" i="0" u="none" strike="noStrike" kern="0" cap="none" spc="0" normalizeH="0" baseline="0" noProof="0" dirty="0">
              <a:ln>
                <a:noFill/>
              </a:ln>
              <a:solidFill>
                <a:sysClr val="windowText" lastClr="000000"/>
              </a:solidFill>
              <a:effectLst/>
              <a:uLnTx/>
              <a:uFillTx/>
              <a:latin typeface="Times New Roman" pitchFamily="18" charset="0"/>
              <a:ea typeface="+mj-ea"/>
              <a:cs typeface="Times New Roman" pitchFamily="18" charset="0"/>
            </a:endParaRPr>
          </a:p>
        </p:txBody>
      </p:sp>
      <p:sp>
        <p:nvSpPr>
          <p:cNvPr id="16" name="Subtitle 2"/>
          <p:cNvSpPr txBox="1">
            <a:spLocks/>
          </p:cNvSpPr>
          <p:nvPr/>
        </p:nvSpPr>
        <p:spPr>
          <a:xfrm>
            <a:off x="2514600" y="895350"/>
            <a:ext cx="6019800" cy="3581400"/>
          </a:xfrm>
          <a:prstGeom prst="rect">
            <a:avLst/>
          </a:prstGeom>
        </p:spPr>
        <p:txBody>
          <a:bodyPr>
            <a:normAutofit lnSpcReduction="10000"/>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Building a content based music recommendation system:</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Content-based filtering uses item features to recommend other items similar to what the user likes, based on their previous actions or explicit feedback.</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Why use content based filtering:</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The model doesn't need any data about other users, since the recommendations are specific to this user. This makes it easier to scale to a large number of users.</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Recommendations are highly relevant to the user</a:t>
            </a:r>
            <a:endParaRPr kumimoji="0" lang="en-IN" sz="18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Tech stack used :</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Python </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HTML</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CSS</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JavaScript</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29704" name="Picture 8" descr="Pokemon Guitar Sticker for iOS &amp; Android | GIPHY"/>
          <p:cNvPicPr>
            <a:picLocks noChangeAspect="1" noChangeArrowheads="1" noCrop="1"/>
          </p:cNvPicPr>
          <p:nvPr/>
        </p:nvPicPr>
        <p:blipFill>
          <a:blip r:embed="rId2"/>
          <a:srcRect/>
          <a:stretch>
            <a:fillRect/>
          </a:stretch>
        </p:blipFill>
        <p:spPr bwMode="auto">
          <a:xfrm>
            <a:off x="381000" y="1428750"/>
            <a:ext cx="2190750" cy="196215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361950"/>
            <a:ext cx="6934200" cy="68684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tx1">
                    <a:lumMod val="65000"/>
                    <a:lumOff val="35000"/>
                  </a:schemeClr>
                </a:solidFill>
                <a:effectLst/>
                <a:uLnTx/>
                <a:uFillTx/>
                <a:latin typeface="Times New Roman" pitchFamily="18" charset="0"/>
                <a:ea typeface="+mj-ea"/>
                <a:cs typeface="Times New Roman" pitchFamily="18" charset="0"/>
              </a:rPr>
              <a:t>Web Application</a:t>
            </a:r>
            <a:endParaRPr kumimoji="0" lang="en-IN" sz="28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grpSp>
        <p:nvGrpSpPr>
          <p:cNvPr id="3" name="object 9"/>
          <p:cNvGrpSpPr/>
          <p:nvPr/>
        </p:nvGrpSpPr>
        <p:grpSpPr>
          <a:xfrm>
            <a:off x="8271859" y="389347"/>
            <a:ext cx="635635" cy="466090"/>
            <a:chOff x="8271859" y="389347"/>
            <a:chExt cx="635635" cy="466090"/>
          </a:xfrm>
        </p:grpSpPr>
        <p:sp>
          <p:nvSpPr>
            <p:cNvPr id="4"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5" name="object 11"/>
            <p:cNvPicPr/>
            <p:nvPr/>
          </p:nvPicPr>
          <p:blipFill>
            <a:blip r:embed="rId2" cstate="print"/>
            <a:stretch>
              <a:fillRect/>
            </a:stretch>
          </p:blipFill>
          <p:spPr>
            <a:xfrm>
              <a:off x="8345511" y="614652"/>
              <a:ext cx="108794" cy="186725"/>
            </a:xfrm>
            <a:prstGeom prst="rect">
              <a:avLst/>
            </a:prstGeom>
          </p:spPr>
        </p:pic>
        <p:pic>
          <p:nvPicPr>
            <p:cNvPr id="6" name="object 12"/>
            <p:cNvPicPr/>
            <p:nvPr/>
          </p:nvPicPr>
          <p:blipFill>
            <a:blip r:embed="rId3" cstate="print"/>
            <a:stretch>
              <a:fillRect/>
            </a:stretch>
          </p:blipFill>
          <p:spPr>
            <a:xfrm>
              <a:off x="8724995" y="614652"/>
              <a:ext cx="108794" cy="186725"/>
            </a:xfrm>
            <a:prstGeom prst="rect">
              <a:avLst/>
            </a:prstGeom>
          </p:spPr>
        </p:pic>
        <p:sp>
          <p:nvSpPr>
            <p:cNvPr id="7"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pic>
        <p:nvPicPr>
          <p:cNvPr id="27650" name="Picture 2" descr="C:\Users\USER\OneDrive\Screenshot (184).png"/>
          <p:cNvPicPr>
            <a:picLocks noChangeAspect="1" noChangeArrowheads="1"/>
          </p:cNvPicPr>
          <p:nvPr/>
        </p:nvPicPr>
        <p:blipFill>
          <a:blip r:embed="rId4"/>
          <a:srcRect/>
          <a:stretch>
            <a:fillRect/>
          </a:stretch>
        </p:blipFill>
        <p:spPr bwMode="auto">
          <a:xfrm>
            <a:off x="762000" y="895350"/>
            <a:ext cx="6773333" cy="3810000"/>
          </a:xfrm>
          <a:prstGeom prst="rect">
            <a:avLst/>
          </a:prstGeom>
          <a:noFill/>
        </p:spPr>
      </p:pic>
      <p:sp>
        <p:nvSpPr>
          <p:cNvPr id="9" name="object 3"/>
          <p:cNvSpPr txBox="1"/>
          <p:nvPr/>
        </p:nvSpPr>
        <p:spPr>
          <a:xfrm>
            <a:off x="8763923" y="4747583"/>
            <a:ext cx="220979" cy="212879"/>
          </a:xfrm>
          <a:prstGeom prst="rect">
            <a:avLst/>
          </a:prstGeom>
        </p:spPr>
        <p:txBody>
          <a:bodyPr vert="horz" wrap="square" lIns="0" tIns="12700" rIns="0" bIns="0" rtlCol="0">
            <a:spAutoFit/>
          </a:bodyPr>
          <a:lstStyle/>
          <a:p>
            <a:pPr marL="12700">
              <a:lnSpc>
                <a:spcPct val="100000"/>
              </a:lnSpc>
              <a:spcBef>
                <a:spcPts val="100"/>
              </a:spcBef>
            </a:pPr>
            <a:r>
              <a:rPr lang="en-US" sz="1300" b="1" spc="5" dirty="0" smtClean="0">
                <a:solidFill>
                  <a:srgbClr val="FFB600"/>
                </a:solidFill>
                <a:latin typeface="Trebuchet MS"/>
                <a:cs typeface="Trebuchet MS"/>
              </a:rPr>
              <a:t>20</a:t>
            </a:r>
            <a:endParaRPr sz="1300">
              <a:latin typeface="Trebuchet MS"/>
              <a:cs typeface="Trebuchet M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5025" y="641711"/>
            <a:ext cx="5752465" cy="574040"/>
          </a:xfrm>
          <a:prstGeom prst="rect">
            <a:avLst/>
          </a:prstGeom>
        </p:spPr>
        <p:txBody>
          <a:bodyPr vert="horz" wrap="square" lIns="0" tIns="12700" rIns="0" bIns="0" rtlCol="0">
            <a:spAutoFit/>
          </a:bodyPr>
          <a:lstStyle/>
          <a:p>
            <a:pPr marL="12700">
              <a:lnSpc>
                <a:spcPct val="100000"/>
              </a:lnSpc>
              <a:spcBef>
                <a:spcPts val="100"/>
              </a:spcBef>
            </a:pPr>
            <a:r>
              <a:rPr sz="3600" spc="15" dirty="0">
                <a:solidFill>
                  <a:srgbClr val="434343"/>
                </a:solidFill>
              </a:rPr>
              <a:t>Let’s</a:t>
            </a:r>
            <a:r>
              <a:rPr sz="3600" spc="-265" dirty="0">
                <a:solidFill>
                  <a:srgbClr val="434343"/>
                </a:solidFill>
              </a:rPr>
              <a:t> </a:t>
            </a:r>
            <a:r>
              <a:rPr sz="3600" spc="55" dirty="0"/>
              <a:t>review</a:t>
            </a:r>
            <a:r>
              <a:rPr sz="3600" spc="-260" dirty="0"/>
              <a:t> </a:t>
            </a:r>
            <a:r>
              <a:rPr sz="3600" spc="60" dirty="0">
                <a:solidFill>
                  <a:srgbClr val="434343"/>
                </a:solidFill>
              </a:rPr>
              <a:t>our</a:t>
            </a:r>
            <a:r>
              <a:rPr sz="3600" spc="-260" dirty="0">
                <a:solidFill>
                  <a:srgbClr val="434343"/>
                </a:solidFill>
              </a:rPr>
              <a:t> </a:t>
            </a:r>
            <a:r>
              <a:rPr sz="3600" spc="125" dirty="0">
                <a:solidFill>
                  <a:srgbClr val="434343"/>
                </a:solidFill>
              </a:rPr>
              <a:t>learnings</a:t>
            </a:r>
            <a:endParaRPr sz="3600"/>
          </a:p>
        </p:txBody>
      </p:sp>
      <p:sp>
        <p:nvSpPr>
          <p:cNvPr id="3" name="object 3"/>
          <p:cNvSpPr txBox="1"/>
          <p:nvPr/>
        </p:nvSpPr>
        <p:spPr>
          <a:xfrm>
            <a:off x="1060300" y="1954783"/>
            <a:ext cx="3636645" cy="2111375"/>
          </a:xfrm>
          <a:prstGeom prst="rect">
            <a:avLst/>
          </a:prstGeom>
        </p:spPr>
        <p:txBody>
          <a:bodyPr vert="horz" wrap="square" lIns="0" tIns="86995" rIns="0" bIns="0" rtlCol="0">
            <a:spAutoFit/>
          </a:bodyPr>
          <a:lstStyle/>
          <a:p>
            <a:pPr marL="12700">
              <a:lnSpc>
                <a:spcPct val="100000"/>
              </a:lnSpc>
              <a:spcBef>
                <a:spcPts val="685"/>
              </a:spcBef>
            </a:pPr>
            <a:r>
              <a:rPr sz="1200" b="1" spc="40" dirty="0">
                <a:solidFill>
                  <a:srgbClr val="666666"/>
                </a:solidFill>
                <a:latin typeface="Trebuchet MS"/>
                <a:cs typeface="Trebuchet MS"/>
              </a:rPr>
              <a:t>Data</a:t>
            </a:r>
            <a:endParaRPr sz="1200">
              <a:latin typeface="Trebuchet MS"/>
              <a:cs typeface="Trebuchet MS"/>
            </a:endParaRPr>
          </a:p>
          <a:p>
            <a:pPr marL="469900" indent="-381000">
              <a:lnSpc>
                <a:spcPts val="1430"/>
              </a:lnSpc>
              <a:spcBef>
                <a:spcPts val="585"/>
              </a:spcBef>
              <a:buClr>
                <a:srgbClr val="FFB600"/>
              </a:buClr>
              <a:buFont typeface="MS PGothic"/>
              <a:buChar char="➔"/>
              <a:tabLst>
                <a:tab pos="469265" algn="l"/>
                <a:tab pos="469900" algn="l"/>
              </a:tabLst>
            </a:pPr>
            <a:r>
              <a:rPr sz="1200" spc="60" dirty="0">
                <a:solidFill>
                  <a:srgbClr val="666666"/>
                </a:solidFill>
                <a:latin typeface="Trebuchet MS"/>
                <a:cs typeface="Trebuchet MS"/>
              </a:rPr>
              <a:t>More</a:t>
            </a:r>
            <a:r>
              <a:rPr sz="1200" spc="-70" dirty="0">
                <a:solidFill>
                  <a:srgbClr val="666666"/>
                </a:solidFill>
                <a:latin typeface="Trebuchet MS"/>
                <a:cs typeface="Trebuchet MS"/>
              </a:rPr>
              <a:t> </a:t>
            </a:r>
            <a:r>
              <a:rPr sz="1200" dirty="0">
                <a:solidFill>
                  <a:srgbClr val="666666"/>
                </a:solidFill>
                <a:latin typeface="Trebuchet MS"/>
                <a:cs typeface="Trebuchet MS"/>
              </a:rPr>
              <a:t>data</a:t>
            </a:r>
            <a:r>
              <a:rPr sz="1200" spc="-70" dirty="0">
                <a:solidFill>
                  <a:srgbClr val="666666"/>
                </a:solidFill>
                <a:latin typeface="Trebuchet MS"/>
                <a:cs typeface="Trebuchet MS"/>
              </a:rPr>
              <a:t> </a:t>
            </a:r>
            <a:r>
              <a:rPr sz="1200" spc="-5" dirty="0">
                <a:solidFill>
                  <a:srgbClr val="666666"/>
                </a:solidFill>
                <a:latin typeface="Trebuchet MS"/>
                <a:cs typeface="Trebuchet MS"/>
              </a:rPr>
              <a:t>is</a:t>
            </a:r>
            <a:r>
              <a:rPr sz="1200" spc="-70" dirty="0">
                <a:solidFill>
                  <a:srgbClr val="666666"/>
                </a:solidFill>
                <a:latin typeface="Trebuchet MS"/>
                <a:cs typeface="Trebuchet MS"/>
              </a:rPr>
              <a:t> </a:t>
            </a:r>
            <a:r>
              <a:rPr sz="1200" spc="-15" dirty="0">
                <a:solidFill>
                  <a:srgbClr val="666666"/>
                </a:solidFill>
                <a:latin typeface="Trebuchet MS"/>
                <a:cs typeface="Trebuchet MS"/>
              </a:rPr>
              <a:t>better</a:t>
            </a:r>
            <a:endParaRPr sz="1200">
              <a:latin typeface="Trebuchet MS"/>
              <a:cs typeface="Trebuchet MS"/>
            </a:endParaRPr>
          </a:p>
          <a:p>
            <a:pPr marL="469900" indent="-381000">
              <a:lnSpc>
                <a:spcPts val="1435"/>
              </a:lnSpc>
              <a:buClr>
                <a:srgbClr val="FFB600"/>
              </a:buClr>
              <a:buFont typeface="MS PGothic"/>
              <a:buChar char="➔"/>
              <a:tabLst>
                <a:tab pos="469265" algn="l"/>
                <a:tab pos="469900" algn="l"/>
              </a:tabLst>
            </a:pPr>
            <a:r>
              <a:rPr sz="1200" spc="55" dirty="0">
                <a:solidFill>
                  <a:srgbClr val="666666"/>
                </a:solidFill>
                <a:latin typeface="Trebuchet MS"/>
                <a:cs typeface="Trebuchet MS"/>
              </a:rPr>
              <a:t>Sample</a:t>
            </a:r>
            <a:r>
              <a:rPr sz="1200" spc="-70" dirty="0">
                <a:solidFill>
                  <a:srgbClr val="666666"/>
                </a:solidFill>
                <a:latin typeface="Trebuchet MS"/>
                <a:cs typeface="Trebuchet MS"/>
              </a:rPr>
              <a:t> </a:t>
            </a:r>
            <a:r>
              <a:rPr sz="1200" spc="-5" dirty="0">
                <a:solidFill>
                  <a:srgbClr val="666666"/>
                </a:solidFill>
                <a:latin typeface="Trebuchet MS"/>
                <a:cs typeface="Trebuchet MS"/>
              </a:rPr>
              <a:t>the</a:t>
            </a:r>
            <a:r>
              <a:rPr sz="1200" spc="-65" dirty="0">
                <a:solidFill>
                  <a:srgbClr val="666666"/>
                </a:solidFill>
                <a:latin typeface="Trebuchet MS"/>
                <a:cs typeface="Trebuchet MS"/>
              </a:rPr>
              <a:t> </a:t>
            </a:r>
            <a:r>
              <a:rPr sz="1200" dirty="0">
                <a:solidFill>
                  <a:srgbClr val="666666"/>
                </a:solidFill>
                <a:latin typeface="Trebuchet MS"/>
                <a:cs typeface="Trebuchet MS"/>
              </a:rPr>
              <a:t>data</a:t>
            </a:r>
            <a:r>
              <a:rPr sz="1200" spc="-65" dirty="0">
                <a:solidFill>
                  <a:srgbClr val="666666"/>
                </a:solidFill>
                <a:latin typeface="Trebuchet MS"/>
                <a:cs typeface="Trebuchet MS"/>
              </a:rPr>
              <a:t> </a:t>
            </a:r>
            <a:r>
              <a:rPr sz="1200" spc="-20" dirty="0">
                <a:solidFill>
                  <a:srgbClr val="666666"/>
                </a:solidFill>
                <a:latin typeface="Trebuchet MS"/>
                <a:cs typeface="Trebuchet MS"/>
              </a:rPr>
              <a:t>for</a:t>
            </a:r>
            <a:r>
              <a:rPr sz="1200" spc="-65" dirty="0">
                <a:solidFill>
                  <a:srgbClr val="666666"/>
                </a:solidFill>
                <a:latin typeface="Trebuchet MS"/>
                <a:cs typeface="Trebuchet MS"/>
              </a:rPr>
              <a:t> </a:t>
            </a:r>
            <a:r>
              <a:rPr sz="1200" spc="-10" dirty="0">
                <a:solidFill>
                  <a:srgbClr val="666666"/>
                </a:solidFill>
                <a:latin typeface="Trebuchet MS"/>
                <a:cs typeface="Trebuchet MS"/>
              </a:rPr>
              <a:t>Grid</a:t>
            </a:r>
            <a:r>
              <a:rPr sz="1200" spc="-65" dirty="0">
                <a:solidFill>
                  <a:srgbClr val="666666"/>
                </a:solidFill>
                <a:latin typeface="Trebuchet MS"/>
                <a:cs typeface="Trebuchet MS"/>
              </a:rPr>
              <a:t> </a:t>
            </a:r>
            <a:r>
              <a:rPr sz="1200" spc="40" dirty="0">
                <a:solidFill>
                  <a:srgbClr val="666666"/>
                </a:solidFill>
                <a:latin typeface="Trebuchet MS"/>
                <a:cs typeface="Trebuchet MS"/>
              </a:rPr>
              <a:t>Search</a:t>
            </a:r>
            <a:endParaRPr sz="1200">
              <a:latin typeface="Trebuchet MS"/>
              <a:cs typeface="Trebuchet MS"/>
            </a:endParaRPr>
          </a:p>
          <a:p>
            <a:pPr marL="12700">
              <a:lnSpc>
                <a:spcPct val="100000"/>
              </a:lnSpc>
              <a:spcBef>
                <a:spcPts val="585"/>
              </a:spcBef>
            </a:pPr>
            <a:r>
              <a:rPr sz="1200" b="1" spc="5" dirty="0">
                <a:solidFill>
                  <a:srgbClr val="666666"/>
                </a:solidFill>
                <a:latin typeface="Trebuchet MS"/>
                <a:cs typeface="Trebuchet MS"/>
              </a:rPr>
              <a:t>Feature</a:t>
            </a:r>
            <a:r>
              <a:rPr sz="1200" b="1" spc="-75" dirty="0">
                <a:solidFill>
                  <a:srgbClr val="666666"/>
                </a:solidFill>
                <a:latin typeface="Trebuchet MS"/>
                <a:cs typeface="Trebuchet MS"/>
              </a:rPr>
              <a:t> </a:t>
            </a:r>
            <a:r>
              <a:rPr sz="1200" b="1" spc="25" dirty="0">
                <a:solidFill>
                  <a:srgbClr val="666666"/>
                </a:solidFill>
                <a:latin typeface="Trebuchet MS"/>
                <a:cs typeface="Trebuchet MS"/>
              </a:rPr>
              <a:t>Engineering</a:t>
            </a:r>
            <a:r>
              <a:rPr sz="1200" b="1" spc="-70" dirty="0">
                <a:solidFill>
                  <a:srgbClr val="666666"/>
                </a:solidFill>
                <a:latin typeface="Trebuchet MS"/>
                <a:cs typeface="Trebuchet MS"/>
              </a:rPr>
              <a:t> </a:t>
            </a:r>
            <a:r>
              <a:rPr sz="1200" b="1" spc="10" dirty="0">
                <a:solidFill>
                  <a:srgbClr val="666666"/>
                </a:solidFill>
                <a:latin typeface="Trebuchet MS"/>
                <a:cs typeface="Trebuchet MS"/>
              </a:rPr>
              <a:t>is</a:t>
            </a:r>
            <a:r>
              <a:rPr sz="1200" b="1" spc="-70" dirty="0">
                <a:solidFill>
                  <a:srgbClr val="666666"/>
                </a:solidFill>
                <a:latin typeface="Trebuchet MS"/>
                <a:cs typeface="Trebuchet MS"/>
              </a:rPr>
              <a:t> </a:t>
            </a:r>
            <a:r>
              <a:rPr sz="1200" b="1" spc="10" dirty="0">
                <a:solidFill>
                  <a:srgbClr val="666666"/>
                </a:solidFill>
                <a:latin typeface="Trebuchet MS"/>
                <a:cs typeface="Trebuchet MS"/>
              </a:rPr>
              <a:t>important</a:t>
            </a:r>
            <a:endParaRPr sz="1200">
              <a:latin typeface="Trebuchet MS"/>
              <a:cs typeface="Trebuchet MS"/>
            </a:endParaRPr>
          </a:p>
          <a:p>
            <a:pPr marL="469900" indent="-381000">
              <a:lnSpc>
                <a:spcPts val="1430"/>
              </a:lnSpc>
              <a:spcBef>
                <a:spcPts val="585"/>
              </a:spcBef>
              <a:buClr>
                <a:srgbClr val="FFB600"/>
              </a:buClr>
              <a:buFont typeface="MS PGothic"/>
              <a:buChar char="➔"/>
              <a:tabLst>
                <a:tab pos="469265" algn="l"/>
                <a:tab pos="469900" algn="l"/>
              </a:tabLst>
            </a:pPr>
            <a:r>
              <a:rPr sz="1200" spc="40" dirty="0">
                <a:solidFill>
                  <a:srgbClr val="666666"/>
                </a:solidFill>
                <a:latin typeface="Trebuchet MS"/>
                <a:cs typeface="Trebuchet MS"/>
              </a:rPr>
              <a:t>Dropping</a:t>
            </a:r>
            <a:r>
              <a:rPr sz="1200" spc="-60" dirty="0">
                <a:solidFill>
                  <a:srgbClr val="666666"/>
                </a:solidFill>
                <a:latin typeface="Trebuchet MS"/>
                <a:cs typeface="Trebuchet MS"/>
              </a:rPr>
              <a:t> </a:t>
            </a:r>
            <a:r>
              <a:rPr sz="1200" dirty="0">
                <a:solidFill>
                  <a:srgbClr val="666666"/>
                </a:solidFill>
                <a:latin typeface="Trebuchet MS"/>
                <a:cs typeface="Trebuchet MS"/>
              </a:rPr>
              <a:t>features</a:t>
            </a:r>
            <a:r>
              <a:rPr sz="1200" spc="-60" dirty="0">
                <a:solidFill>
                  <a:srgbClr val="666666"/>
                </a:solidFill>
                <a:latin typeface="Trebuchet MS"/>
                <a:cs typeface="Trebuchet MS"/>
              </a:rPr>
              <a:t> </a:t>
            </a:r>
            <a:r>
              <a:rPr sz="1200" spc="20" dirty="0">
                <a:solidFill>
                  <a:srgbClr val="666666"/>
                </a:solidFill>
                <a:latin typeface="Trebuchet MS"/>
                <a:cs typeface="Trebuchet MS"/>
              </a:rPr>
              <a:t>manually</a:t>
            </a:r>
            <a:r>
              <a:rPr sz="1200" spc="-55" dirty="0">
                <a:solidFill>
                  <a:srgbClr val="666666"/>
                </a:solidFill>
                <a:latin typeface="Trebuchet MS"/>
                <a:cs typeface="Trebuchet MS"/>
              </a:rPr>
              <a:t> </a:t>
            </a:r>
            <a:r>
              <a:rPr sz="1200" spc="-20" dirty="0">
                <a:solidFill>
                  <a:srgbClr val="666666"/>
                </a:solidFill>
                <a:latin typeface="Trebuchet MS"/>
                <a:cs typeface="Trebuchet MS"/>
              </a:rPr>
              <a:t>for</a:t>
            </a:r>
            <a:r>
              <a:rPr sz="1200" spc="-60" dirty="0">
                <a:solidFill>
                  <a:srgbClr val="666666"/>
                </a:solidFill>
                <a:latin typeface="Trebuchet MS"/>
                <a:cs typeface="Trebuchet MS"/>
              </a:rPr>
              <a:t> </a:t>
            </a:r>
            <a:r>
              <a:rPr sz="1200" spc="-5" dirty="0">
                <a:solidFill>
                  <a:srgbClr val="666666"/>
                </a:solidFill>
                <a:latin typeface="Trebuchet MS"/>
                <a:cs typeface="Trebuchet MS"/>
              </a:rPr>
              <a:t>regularization</a:t>
            </a:r>
            <a:endParaRPr sz="1200">
              <a:latin typeface="Trebuchet MS"/>
              <a:cs typeface="Trebuchet MS"/>
            </a:endParaRPr>
          </a:p>
          <a:p>
            <a:pPr marL="469900" marR="289560" indent="-381000">
              <a:lnSpc>
                <a:spcPts val="1430"/>
              </a:lnSpc>
              <a:spcBef>
                <a:spcPts val="45"/>
              </a:spcBef>
              <a:buClr>
                <a:srgbClr val="FFB600"/>
              </a:buClr>
              <a:buFont typeface="MS PGothic"/>
              <a:buChar char="➔"/>
              <a:tabLst>
                <a:tab pos="469265" algn="l"/>
                <a:tab pos="469900" algn="l"/>
              </a:tabLst>
            </a:pPr>
            <a:r>
              <a:rPr sz="1200" spc="-15" dirty="0">
                <a:solidFill>
                  <a:srgbClr val="666666"/>
                </a:solidFill>
                <a:latin typeface="Trebuchet MS"/>
                <a:cs typeface="Trebuchet MS"/>
              </a:rPr>
              <a:t>Different</a:t>
            </a:r>
            <a:r>
              <a:rPr sz="1200" spc="-60" dirty="0">
                <a:solidFill>
                  <a:srgbClr val="666666"/>
                </a:solidFill>
                <a:latin typeface="Trebuchet MS"/>
                <a:cs typeface="Trebuchet MS"/>
              </a:rPr>
              <a:t> </a:t>
            </a:r>
            <a:r>
              <a:rPr sz="1200" spc="-10" dirty="0">
                <a:solidFill>
                  <a:srgbClr val="666666"/>
                </a:solidFill>
                <a:latin typeface="Trebuchet MS"/>
                <a:cs typeface="Trebuchet MS"/>
              </a:rPr>
              <a:t>feature</a:t>
            </a:r>
            <a:r>
              <a:rPr sz="1200" spc="-60" dirty="0">
                <a:solidFill>
                  <a:srgbClr val="666666"/>
                </a:solidFill>
                <a:latin typeface="Trebuchet MS"/>
                <a:cs typeface="Trebuchet MS"/>
              </a:rPr>
              <a:t> </a:t>
            </a:r>
            <a:r>
              <a:rPr sz="1200" spc="20" dirty="0">
                <a:solidFill>
                  <a:srgbClr val="666666"/>
                </a:solidFill>
                <a:latin typeface="Trebuchet MS"/>
                <a:cs typeface="Trebuchet MS"/>
              </a:rPr>
              <a:t>engineering</a:t>
            </a:r>
            <a:r>
              <a:rPr sz="1200" spc="-60" dirty="0">
                <a:solidFill>
                  <a:srgbClr val="666666"/>
                </a:solidFill>
                <a:latin typeface="Trebuchet MS"/>
                <a:cs typeface="Trebuchet MS"/>
              </a:rPr>
              <a:t> </a:t>
            </a:r>
            <a:r>
              <a:rPr sz="1200" spc="-20" dirty="0">
                <a:solidFill>
                  <a:srgbClr val="666666"/>
                </a:solidFill>
                <a:latin typeface="Trebuchet MS"/>
                <a:cs typeface="Trebuchet MS"/>
              </a:rPr>
              <a:t>for</a:t>
            </a:r>
            <a:r>
              <a:rPr sz="1200" spc="-60" dirty="0">
                <a:solidFill>
                  <a:srgbClr val="666666"/>
                </a:solidFill>
                <a:latin typeface="Trebuchet MS"/>
                <a:cs typeface="Trebuchet MS"/>
              </a:rPr>
              <a:t> </a:t>
            </a:r>
            <a:r>
              <a:rPr sz="1200" spc="-20" dirty="0">
                <a:solidFill>
                  <a:srgbClr val="666666"/>
                </a:solidFill>
                <a:latin typeface="Trebuchet MS"/>
                <a:cs typeface="Trebuchet MS"/>
              </a:rPr>
              <a:t>different </a:t>
            </a:r>
            <a:r>
              <a:rPr sz="1200" spc="-345" dirty="0">
                <a:solidFill>
                  <a:srgbClr val="666666"/>
                </a:solidFill>
                <a:latin typeface="Trebuchet MS"/>
                <a:cs typeface="Trebuchet MS"/>
              </a:rPr>
              <a:t> </a:t>
            </a:r>
            <a:r>
              <a:rPr sz="1200" spc="45" dirty="0">
                <a:solidFill>
                  <a:srgbClr val="666666"/>
                </a:solidFill>
                <a:latin typeface="Trebuchet MS"/>
                <a:cs typeface="Trebuchet MS"/>
              </a:rPr>
              <a:t>model</a:t>
            </a:r>
            <a:r>
              <a:rPr sz="1200" spc="-80" dirty="0">
                <a:solidFill>
                  <a:srgbClr val="666666"/>
                </a:solidFill>
                <a:latin typeface="Trebuchet MS"/>
                <a:cs typeface="Trebuchet MS"/>
              </a:rPr>
              <a:t> </a:t>
            </a:r>
            <a:r>
              <a:rPr sz="1200" b="1" spc="30" dirty="0">
                <a:solidFill>
                  <a:srgbClr val="FFB600"/>
                </a:solidFill>
                <a:latin typeface="Trebuchet MS"/>
                <a:cs typeface="Trebuchet MS"/>
              </a:rPr>
              <a:t>(No</a:t>
            </a:r>
            <a:r>
              <a:rPr sz="1200" b="1" spc="-75" dirty="0">
                <a:solidFill>
                  <a:srgbClr val="FFB600"/>
                </a:solidFill>
                <a:latin typeface="Trebuchet MS"/>
                <a:cs typeface="Trebuchet MS"/>
              </a:rPr>
              <a:t> </a:t>
            </a:r>
            <a:r>
              <a:rPr sz="1200" b="1" spc="-5" dirty="0">
                <a:solidFill>
                  <a:srgbClr val="FFB600"/>
                </a:solidFill>
                <a:latin typeface="Trebuchet MS"/>
                <a:cs typeface="Trebuchet MS"/>
              </a:rPr>
              <a:t>Free</a:t>
            </a:r>
            <a:r>
              <a:rPr sz="1200" b="1" spc="-75" dirty="0">
                <a:solidFill>
                  <a:srgbClr val="FFB600"/>
                </a:solidFill>
                <a:latin typeface="Trebuchet MS"/>
                <a:cs typeface="Trebuchet MS"/>
              </a:rPr>
              <a:t> </a:t>
            </a:r>
            <a:r>
              <a:rPr sz="1200" b="1" spc="15" dirty="0">
                <a:solidFill>
                  <a:srgbClr val="FFB600"/>
                </a:solidFill>
                <a:latin typeface="Trebuchet MS"/>
                <a:cs typeface="Trebuchet MS"/>
              </a:rPr>
              <a:t>Lunch)</a:t>
            </a:r>
            <a:endParaRPr sz="1200">
              <a:latin typeface="Trebuchet MS"/>
              <a:cs typeface="Trebuchet MS"/>
            </a:endParaRPr>
          </a:p>
          <a:p>
            <a:pPr marL="12700">
              <a:lnSpc>
                <a:spcPct val="100000"/>
              </a:lnSpc>
              <a:spcBef>
                <a:spcPts val="535"/>
              </a:spcBef>
            </a:pPr>
            <a:r>
              <a:rPr sz="1200" b="1" spc="45" dirty="0">
                <a:solidFill>
                  <a:srgbClr val="666666"/>
                </a:solidFill>
                <a:latin typeface="Trebuchet MS"/>
                <a:cs typeface="Trebuchet MS"/>
              </a:rPr>
              <a:t>Ensembling</a:t>
            </a:r>
            <a:endParaRPr sz="1200">
              <a:latin typeface="Trebuchet MS"/>
              <a:cs typeface="Trebuchet MS"/>
            </a:endParaRPr>
          </a:p>
          <a:p>
            <a:pPr marL="469900" indent="-381000">
              <a:lnSpc>
                <a:spcPct val="100000"/>
              </a:lnSpc>
              <a:spcBef>
                <a:spcPts val="585"/>
              </a:spcBef>
              <a:buClr>
                <a:srgbClr val="FFB600"/>
              </a:buClr>
              <a:buFont typeface="MS PGothic"/>
              <a:buChar char="➔"/>
              <a:tabLst>
                <a:tab pos="469265" algn="l"/>
                <a:tab pos="469900" algn="l"/>
              </a:tabLst>
            </a:pPr>
            <a:r>
              <a:rPr sz="1200" spc="45" dirty="0">
                <a:solidFill>
                  <a:srgbClr val="666666"/>
                </a:solidFill>
                <a:latin typeface="Trebuchet MS"/>
                <a:cs typeface="Trebuchet MS"/>
              </a:rPr>
              <a:t>Ensembling</a:t>
            </a:r>
            <a:r>
              <a:rPr sz="1200" spc="-55" dirty="0">
                <a:solidFill>
                  <a:srgbClr val="666666"/>
                </a:solidFill>
                <a:latin typeface="Trebuchet MS"/>
                <a:cs typeface="Trebuchet MS"/>
              </a:rPr>
              <a:t> </a:t>
            </a:r>
            <a:r>
              <a:rPr sz="1200" spc="35" dirty="0">
                <a:solidFill>
                  <a:srgbClr val="666666"/>
                </a:solidFill>
                <a:latin typeface="Trebuchet MS"/>
                <a:cs typeface="Trebuchet MS"/>
              </a:rPr>
              <a:t>works</a:t>
            </a:r>
            <a:r>
              <a:rPr sz="1200" spc="-55" dirty="0">
                <a:solidFill>
                  <a:srgbClr val="666666"/>
                </a:solidFill>
                <a:latin typeface="Trebuchet MS"/>
                <a:cs typeface="Trebuchet MS"/>
              </a:rPr>
              <a:t> </a:t>
            </a:r>
            <a:r>
              <a:rPr sz="1200" spc="-80" dirty="0">
                <a:solidFill>
                  <a:srgbClr val="666666"/>
                </a:solidFill>
                <a:latin typeface="Trebuchet MS"/>
                <a:cs typeface="Trebuchet MS"/>
              </a:rPr>
              <a:t>if</a:t>
            </a:r>
            <a:r>
              <a:rPr sz="1200" spc="-55" dirty="0">
                <a:solidFill>
                  <a:srgbClr val="666666"/>
                </a:solidFill>
                <a:latin typeface="Trebuchet MS"/>
                <a:cs typeface="Trebuchet MS"/>
              </a:rPr>
              <a:t> </a:t>
            </a:r>
            <a:r>
              <a:rPr sz="1200" spc="55" dirty="0">
                <a:solidFill>
                  <a:srgbClr val="666666"/>
                </a:solidFill>
                <a:latin typeface="Trebuchet MS"/>
                <a:cs typeface="Trebuchet MS"/>
              </a:rPr>
              <a:t>models</a:t>
            </a:r>
            <a:r>
              <a:rPr sz="1200" spc="-55" dirty="0">
                <a:solidFill>
                  <a:srgbClr val="666666"/>
                </a:solidFill>
                <a:latin typeface="Trebuchet MS"/>
                <a:cs typeface="Trebuchet MS"/>
              </a:rPr>
              <a:t> </a:t>
            </a:r>
            <a:r>
              <a:rPr sz="1200" dirty="0">
                <a:solidFill>
                  <a:srgbClr val="666666"/>
                </a:solidFill>
                <a:latin typeface="Trebuchet MS"/>
                <a:cs typeface="Trebuchet MS"/>
              </a:rPr>
              <a:t>are</a:t>
            </a:r>
            <a:r>
              <a:rPr sz="1200" spc="-55" dirty="0">
                <a:solidFill>
                  <a:srgbClr val="666666"/>
                </a:solidFill>
                <a:latin typeface="Trebuchet MS"/>
                <a:cs typeface="Trebuchet MS"/>
              </a:rPr>
              <a:t> </a:t>
            </a:r>
            <a:r>
              <a:rPr sz="1200" spc="-20" dirty="0">
                <a:solidFill>
                  <a:srgbClr val="666666"/>
                </a:solidFill>
                <a:latin typeface="Trebuchet MS"/>
                <a:cs typeface="Trebuchet MS"/>
              </a:rPr>
              <a:t>different</a:t>
            </a:r>
            <a:endParaRPr sz="1200">
              <a:latin typeface="Trebuchet MS"/>
              <a:cs typeface="Trebuchet MS"/>
            </a:endParaRPr>
          </a:p>
        </p:txBody>
      </p:sp>
      <p:sp>
        <p:nvSpPr>
          <p:cNvPr id="4" name="object 4"/>
          <p:cNvSpPr txBox="1"/>
          <p:nvPr/>
        </p:nvSpPr>
        <p:spPr>
          <a:xfrm>
            <a:off x="8763592" y="4747583"/>
            <a:ext cx="221615" cy="212879"/>
          </a:xfrm>
          <a:prstGeom prst="rect">
            <a:avLst/>
          </a:prstGeom>
        </p:spPr>
        <p:txBody>
          <a:bodyPr vert="horz" wrap="square" lIns="0" tIns="12700" rIns="0" bIns="0" rtlCol="0">
            <a:spAutoFit/>
          </a:bodyPr>
          <a:lstStyle/>
          <a:p>
            <a:pPr marL="12700">
              <a:lnSpc>
                <a:spcPct val="100000"/>
              </a:lnSpc>
              <a:spcBef>
                <a:spcPts val="100"/>
              </a:spcBef>
            </a:pPr>
            <a:r>
              <a:rPr lang="en-US" sz="1300" b="1" spc="5" dirty="0" smtClean="0">
                <a:solidFill>
                  <a:srgbClr val="FFB600"/>
                </a:solidFill>
                <a:latin typeface="Trebuchet MS"/>
                <a:cs typeface="Trebuchet MS"/>
              </a:rPr>
              <a:t>21</a:t>
            </a:r>
            <a:endParaRPr sz="1300">
              <a:latin typeface="Trebuchet MS"/>
              <a:cs typeface="Trebuchet MS"/>
            </a:endParaRPr>
          </a:p>
        </p:txBody>
      </p:sp>
      <p:grpSp>
        <p:nvGrpSpPr>
          <p:cNvPr id="5" name="object 5"/>
          <p:cNvGrpSpPr/>
          <p:nvPr/>
        </p:nvGrpSpPr>
        <p:grpSpPr>
          <a:xfrm>
            <a:off x="8371032" y="384930"/>
            <a:ext cx="414655" cy="414655"/>
            <a:chOff x="8371032" y="384930"/>
            <a:chExt cx="414655" cy="414655"/>
          </a:xfrm>
        </p:grpSpPr>
        <p:sp>
          <p:nvSpPr>
            <p:cNvPr id="6" name="object 6"/>
            <p:cNvSpPr/>
            <p:nvPr/>
          </p:nvSpPr>
          <p:spPr>
            <a:xfrm>
              <a:off x="8371032" y="632697"/>
              <a:ext cx="166370" cy="166370"/>
            </a:xfrm>
            <a:custGeom>
              <a:avLst/>
              <a:gdLst/>
              <a:ahLst/>
              <a:cxnLst/>
              <a:rect l="l" t="t" r="r" b="b"/>
              <a:pathLst>
                <a:path w="166370" h="166370">
                  <a:moveTo>
                    <a:pt x="0" y="166344"/>
                  </a:moveTo>
                  <a:lnTo>
                    <a:pt x="12633" y="140534"/>
                  </a:lnTo>
                  <a:lnTo>
                    <a:pt x="130186" y="0"/>
                  </a:lnTo>
                  <a:lnTo>
                    <a:pt x="166326" y="36143"/>
                  </a:lnTo>
                  <a:lnTo>
                    <a:pt x="25807" y="153732"/>
                  </a:lnTo>
                  <a:lnTo>
                    <a:pt x="0" y="166344"/>
                  </a:lnTo>
                  <a:close/>
                </a:path>
              </a:pathLst>
            </a:custGeom>
            <a:solidFill>
              <a:srgbClr val="FFB600"/>
            </a:solidFill>
          </p:spPr>
          <p:txBody>
            <a:bodyPr wrap="square" lIns="0" tIns="0" rIns="0" bIns="0" rtlCol="0"/>
            <a:lstStyle/>
            <a:p>
              <a:endParaRPr/>
            </a:p>
          </p:txBody>
        </p:sp>
        <p:pic>
          <p:nvPicPr>
            <p:cNvPr id="7" name="object 7"/>
            <p:cNvPicPr/>
            <p:nvPr/>
          </p:nvPicPr>
          <p:blipFill>
            <a:blip r:embed="rId2" cstate="print"/>
            <a:stretch>
              <a:fillRect/>
            </a:stretch>
          </p:blipFill>
          <p:spPr>
            <a:xfrm>
              <a:off x="8619359" y="384930"/>
              <a:ext cx="165763" cy="165757"/>
            </a:xfrm>
            <a:prstGeom prst="rect">
              <a:avLst/>
            </a:prstGeom>
          </p:spPr>
        </p:pic>
        <p:sp>
          <p:nvSpPr>
            <p:cNvPr id="8" name="object 8"/>
            <p:cNvSpPr/>
            <p:nvPr/>
          </p:nvSpPr>
          <p:spPr>
            <a:xfrm>
              <a:off x="8435844" y="455479"/>
              <a:ext cx="278765" cy="278765"/>
            </a:xfrm>
            <a:custGeom>
              <a:avLst/>
              <a:gdLst/>
              <a:ahLst/>
              <a:cxnLst/>
              <a:rect l="l" t="t" r="r" b="b"/>
              <a:pathLst>
                <a:path w="278765" h="278765">
                  <a:moveTo>
                    <a:pt x="141664" y="68247"/>
                  </a:moveTo>
                  <a:lnTo>
                    <a:pt x="114711" y="68247"/>
                  </a:lnTo>
                  <a:lnTo>
                    <a:pt x="182388" y="0"/>
                  </a:lnTo>
                  <a:lnTo>
                    <a:pt x="212775" y="30389"/>
                  </a:lnTo>
                  <a:lnTo>
                    <a:pt x="181237" y="30389"/>
                  </a:lnTo>
                  <a:lnTo>
                    <a:pt x="179499" y="30953"/>
                  </a:lnTo>
                  <a:lnTo>
                    <a:pt x="177785" y="32104"/>
                  </a:lnTo>
                  <a:lnTo>
                    <a:pt x="141664" y="68247"/>
                  </a:lnTo>
                  <a:close/>
                </a:path>
                <a:path w="278765" h="278765">
                  <a:moveTo>
                    <a:pt x="270119" y="87739"/>
                  </a:moveTo>
                  <a:lnTo>
                    <a:pt x="134202" y="87739"/>
                  </a:lnTo>
                  <a:lnTo>
                    <a:pt x="135917" y="87176"/>
                  </a:lnTo>
                  <a:lnTo>
                    <a:pt x="137654" y="86025"/>
                  </a:lnTo>
                  <a:lnTo>
                    <a:pt x="185253" y="38985"/>
                  </a:lnTo>
                  <a:lnTo>
                    <a:pt x="186403" y="37270"/>
                  </a:lnTo>
                  <a:lnTo>
                    <a:pt x="186403" y="33841"/>
                  </a:lnTo>
                  <a:lnTo>
                    <a:pt x="185253" y="32104"/>
                  </a:lnTo>
                  <a:lnTo>
                    <a:pt x="183515" y="30953"/>
                  </a:lnTo>
                  <a:lnTo>
                    <a:pt x="181237" y="30389"/>
                  </a:lnTo>
                  <a:lnTo>
                    <a:pt x="212775" y="30389"/>
                  </a:lnTo>
                  <a:lnTo>
                    <a:pt x="270119" y="87739"/>
                  </a:lnTo>
                  <a:close/>
                </a:path>
                <a:path w="278765" h="278765">
                  <a:moveTo>
                    <a:pt x="196712" y="278743"/>
                  </a:moveTo>
                  <a:lnTo>
                    <a:pt x="191546" y="278743"/>
                  </a:lnTo>
                  <a:lnTo>
                    <a:pt x="189268" y="278179"/>
                  </a:lnTo>
                  <a:lnTo>
                    <a:pt x="3452" y="94057"/>
                  </a:lnTo>
                  <a:lnTo>
                    <a:pt x="0" y="87176"/>
                  </a:lnTo>
                  <a:lnTo>
                    <a:pt x="0" y="82009"/>
                  </a:lnTo>
                  <a:lnTo>
                    <a:pt x="38417" y="58501"/>
                  </a:lnTo>
                  <a:lnTo>
                    <a:pt x="52765" y="56763"/>
                  </a:lnTo>
                  <a:lnTo>
                    <a:pt x="67112" y="56763"/>
                  </a:lnTo>
                  <a:lnTo>
                    <a:pt x="74556" y="57350"/>
                  </a:lnTo>
                  <a:lnTo>
                    <a:pt x="82024" y="58501"/>
                  </a:lnTo>
                  <a:lnTo>
                    <a:pt x="89468" y="60215"/>
                  </a:lnTo>
                  <a:lnTo>
                    <a:pt x="96348" y="61366"/>
                  </a:lnTo>
                  <a:lnTo>
                    <a:pt x="103228" y="63667"/>
                  </a:lnTo>
                  <a:lnTo>
                    <a:pt x="114711" y="68247"/>
                  </a:lnTo>
                  <a:lnTo>
                    <a:pt x="141664" y="68247"/>
                  </a:lnTo>
                  <a:lnTo>
                    <a:pt x="130774" y="79144"/>
                  </a:lnTo>
                  <a:lnTo>
                    <a:pt x="129623" y="80858"/>
                  </a:lnTo>
                  <a:lnTo>
                    <a:pt x="129036" y="82573"/>
                  </a:lnTo>
                  <a:lnTo>
                    <a:pt x="129623" y="84311"/>
                  </a:lnTo>
                  <a:lnTo>
                    <a:pt x="130774" y="86025"/>
                  </a:lnTo>
                  <a:lnTo>
                    <a:pt x="132487" y="87176"/>
                  </a:lnTo>
                  <a:lnTo>
                    <a:pt x="134202" y="87739"/>
                  </a:lnTo>
                  <a:lnTo>
                    <a:pt x="270119" y="87739"/>
                  </a:lnTo>
                  <a:lnTo>
                    <a:pt x="278737" y="96358"/>
                  </a:lnTo>
                  <a:lnTo>
                    <a:pt x="210473" y="164042"/>
                  </a:lnTo>
                  <a:lnTo>
                    <a:pt x="215076" y="175503"/>
                  </a:lnTo>
                  <a:lnTo>
                    <a:pt x="217353" y="182384"/>
                  </a:lnTo>
                  <a:lnTo>
                    <a:pt x="218504" y="189265"/>
                  </a:lnTo>
                  <a:lnTo>
                    <a:pt x="220242" y="196733"/>
                  </a:lnTo>
                  <a:lnTo>
                    <a:pt x="221369" y="204178"/>
                  </a:lnTo>
                  <a:lnTo>
                    <a:pt x="221956" y="211646"/>
                  </a:lnTo>
                  <a:lnTo>
                    <a:pt x="221956" y="225972"/>
                  </a:lnTo>
                  <a:lnTo>
                    <a:pt x="208195" y="268997"/>
                  </a:lnTo>
                  <a:lnTo>
                    <a:pt x="199013" y="278179"/>
                  </a:lnTo>
                  <a:lnTo>
                    <a:pt x="196712" y="278743"/>
                  </a:lnTo>
                  <a:close/>
                </a:path>
              </a:pathLst>
            </a:custGeom>
            <a:solidFill>
              <a:srgbClr val="FFB600"/>
            </a:solidFill>
          </p:spPr>
          <p:txBody>
            <a:bodyPr wrap="square" lIns="0" tIns="0" rIns="0" bIns="0" rtlCol="0"/>
            <a:lstStyle/>
            <a:p>
              <a:endParaRPr/>
            </a:p>
          </p:txBody>
        </p:sp>
      </p:grpSp>
      <p:sp>
        <p:nvSpPr>
          <p:cNvPr id="9" name="object 9"/>
          <p:cNvSpPr txBox="1"/>
          <p:nvPr/>
        </p:nvSpPr>
        <p:spPr>
          <a:xfrm>
            <a:off x="4946749" y="1954783"/>
            <a:ext cx="3251835" cy="2035175"/>
          </a:xfrm>
          <a:prstGeom prst="rect">
            <a:avLst/>
          </a:prstGeom>
        </p:spPr>
        <p:txBody>
          <a:bodyPr vert="horz" wrap="square" lIns="0" tIns="86995" rIns="0" bIns="0" rtlCol="0">
            <a:spAutoFit/>
          </a:bodyPr>
          <a:lstStyle/>
          <a:p>
            <a:pPr marL="12700">
              <a:lnSpc>
                <a:spcPct val="100000"/>
              </a:lnSpc>
              <a:spcBef>
                <a:spcPts val="685"/>
              </a:spcBef>
            </a:pPr>
            <a:r>
              <a:rPr sz="1200" b="1" spc="5" dirty="0">
                <a:solidFill>
                  <a:srgbClr val="666666"/>
                </a:solidFill>
                <a:latin typeface="Trebuchet MS"/>
                <a:cs typeface="Trebuchet MS"/>
              </a:rPr>
              <a:t>Feature</a:t>
            </a:r>
            <a:endParaRPr sz="1200">
              <a:latin typeface="Trebuchet MS"/>
              <a:cs typeface="Trebuchet MS"/>
            </a:endParaRPr>
          </a:p>
          <a:p>
            <a:pPr marL="469900" indent="-381000">
              <a:lnSpc>
                <a:spcPts val="1430"/>
              </a:lnSpc>
              <a:spcBef>
                <a:spcPts val="585"/>
              </a:spcBef>
              <a:buClr>
                <a:srgbClr val="FFB600"/>
              </a:buClr>
              <a:buFont typeface="MS PGothic"/>
              <a:buChar char="➔"/>
              <a:tabLst>
                <a:tab pos="469265" algn="l"/>
                <a:tab pos="469900" algn="l"/>
              </a:tabLst>
            </a:pPr>
            <a:r>
              <a:rPr sz="1200" spc="50" dirty="0">
                <a:solidFill>
                  <a:srgbClr val="666666"/>
                </a:solidFill>
                <a:latin typeface="Trebuchet MS"/>
                <a:cs typeface="Trebuchet MS"/>
              </a:rPr>
              <a:t>Even</a:t>
            </a:r>
            <a:r>
              <a:rPr sz="1200" spc="-65" dirty="0">
                <a:solidFill>
                  <a:srgbClr val="666666"/>
                </a:solidFill>
                <a:latin typeface="Trebuchet MS"/>
                <a:cs typeface="Trebuchet MS"/>
              </a:rPr>
              <a:t> </a:t>
            </a:r>
            <a:r>
              <a:rPr sz="1200" spc="35" dirty="0">
                <a:solidFill>
                  <a:srgbClr val="666666"/>
                </a:solidFill>
                <a:latin typeface="Trebuchet MS"/>
                <a:cs typeface="Trebuchet MS"/>
              </a:rPr>
              <a:t>counts</a:t>
            </a:r>
            <a:r>
              <a:rPr sz="1200" spc="-65" dirty="0">
                <a:solidFill>
                  <a:srgbClr val="666666"/>
                </a:solidFill>
                <a:latin typeface="Trebuchet MS"/>
                <a:cs typeface="Trebuchet MS"/>
              </a:rPr>
              <a:t> </a:t>
            </a:r>
            <a:r>
              <a:rPr sz="1200" dirty="0">
                <a:solidFill>
                  <a:srgbClr val="666666"/>
                </a:solidFill>
                <a:latin typeface="Trebuchet MS"/>
                <a:cs typeface="Trebuchet MS"/>
              </a:rPr>
              <a:t>are</a:t>
            </a:r>
            <a:r>
              <a:rPr sz="1200" spc="-65" dirty="0">
                <a:solidFill>
                  <a:srgbClr val="666666"/>
                </a:solidFill>
                <a:latin typeface="Trebuchet MS"/>
                <a:cs typeface="Trebuchet MS"/>
              </a:rPr>
              <a:t> </a:t>
            </a:r>
            <a:r>
              <a:rPr sz="1200" spc="-10" dirty="0">
                <a:solidFill>
                  <a:srgbClr val="666666"/>
                </a:solidFill>
                <a:latin typeface="Trebuchet MS"/>
                <a:cs typeface="Trebuchet MS"/>
              </a:rPr>
              <a:t>important</a:t>
            </a:r>
            <a:endParaRPr sz="1200">
              <a:latin typeface="Trebuchet MS"/>
              <a:cs typeface="Trebuchet MS"/>
            </a:endParaRPr>
          </a:p>
          <a:p>
            <a:pPr marL="469900" indent="-381000">
              <a:lnSpc>
                <a:spcPts val="1435"/>
              </a:lnSpc>
              <a:buClr>
                <a:srgbClr val="FFB600"/>
              </a:buClr>
              <a:buFont typeface="MS PGothic"/>
              <a:buChar char="➔"/>
              <a:tabLst>
                <a:tab pos="469265" algn="l"/>
                <a:tab pos="469900" algn="l"/>
              </a:tabLst>
            </a:pPr>
            <a:r>
              <a:rPr sz="1200" spc="50" dirty="0">
                <a:solidFill>
                  <a:srgbClr val="666666"/>
                </a:solidFill>
                <a:latin typeface="Trebuchet MS"/>
                <a:cs typeface="Trebuchet MS"/>
              </a:rPr>
              <a:t>User</a:t>
            </a:r>
            <a:r>
              <a:rPr sz="1200" spc="-65" dirty="0">
                <a:solidFill>
                  <a:srgbClr val="666666"/>
                </a:solidFill>
                <a:latin typeface="Trebuchet MS"/>
                <a:cs typeface="Trebuchet MS"/>
              </a:rPr>
              <a:t> </a:t>
            </a:r>
            <a:r>
              <a:rPr sz="1200" spc="10" dirty="0">
                <a:solidFill>
                  <a:srgbClr val="666666"/>
                </a:solidFill>
                <a:latin typeface="Trebuchet MS"/>
                <a:cs typeface="Trebuchet MS"/>
              </a:rPr>
              <a:t>level</a:t>
            </a:r>
            <a:r>
              <a:rPr sz="1200" spc="-65" dirty="0">
                <a:solidFill>
                  <a:srgbClr val="666666"/>
                </a:solidFill>
                <a:latin typeface="Trebuchet MS"/>
                <a:cs typeface="Trebuchet MS"/>
              </a:rPr>
              <a:t> </a:t>
            </a:r>
            <a:r>
              <a:rPr sz="1200" spc="5" dirty="0">
                <a:solidFill>
                  <a:srgbClr val="666666"/>
                </a:solidFill>
                <a:latin typeface="Trebuchet MS"/>
                <a:cs typeface="Trebuchet MS"/>
              </a:rPr>
              <a:t>Personalization</a:t>
            </a:r>
            <a:r>
              <a:rPr sz="1200" spc="-65" dirty="0">
                <a:solidFill>
                  <a:srgbClr val="666666"/>
                </a:solidFill>
                <a:latin typeface="Trebuchet MS"/>
                <a:cs typeface="Trebuchet MS"/>
              </a:rPr>
              <a:t> </a:t>
            </a:r>
            <a:r>
              <a:rPr sz="1200" spc="-5" dirty="0">
                <a:solidFill>
                  <a:srgbClr val="666666"/>
                </a:solidFill>
                <a:latin typeface="Trebuchet MS"/>
                <a:cs typeface="Trebuchet MS"/>
              </a:rPr>
              <a:t>is</a:t>
            </a:r>
            <a:r>
              <a:rPr sz="1200" spc="-65" dirty="0">
                <a:solidFill>
                  <a:srgbClr val="666666"/>
                </a:solidFill>
                <a:latin typeface="Trebuchet MS"/>
                <a:cs typeface="Trebuchet MS"/>
              </a:rPr>
              <a:t> </a:t>
            </a:r>
            <a:r>
              <a:rPr sz="1200" spc="5" dirty="0">
                <a:solidFill>
                  <a:srgbClr val="666666"/>
                </a:solidFill>
                <a:latin typeface="Trebuchet MS"/>
                <a:cs typeface="Trebuchet MS"/>
              </a:rPr>
              <a:t>required</a:t>
            </a:r>
            <a:endParaRPr sz="1200">
              <a:latin typeface="Trebuchet MS"/>
              <a:cs typeface="Trebuchet MS"/>
            </a:endParaRPr>
          </a:p>
          <a:p>
            <a:pPr>
              <a:lnSpc>
                <a:spcPct val="100000"/>
              </a:lnSpc>
              <a:buChar char="➔"/>
            </a:pPr>
            <a:endParaRPr sz="1400">
              <a:latin typeface="Trebuchet MS"/>
              <a:cs typeface="Trebuchet MS"/>
            </a:endParaRPr>
          </a:p>
          <a:p>
            <a:pPr marL="12700">
              <a:lnSpc>
                <a:spcPct val="100000"/>
              </a:lnSpc>
              <a:spcBef>
                <a:spcPts val="985"/>
              </a:spcBef>
            </a:pPr>
            <a:r>
              <a:rPr sz="1200" b="1" spc="65" dirty="0">
                <a:solidFill>
                  <a:srgbClr val="666666"/>
                </a:solidFill>
                <a:latin typeface="Trebuchet MS"/>
                <a:cs typeface="Trebuchet MS"/>
              </a:rPr>
              <a:t>Model</a:t>
            </a:r>
            <a:endParaRPr sz="1200">
              <a:latin typeface="Trebuchet MS"/>
              <a:cs typeface="Trebuchet MS"/>
            </a:endParaRPr>
          </a:p>
          <a:p>
            <a:pPr marL="469900" indent="-381000">
              <a:lnSpc>
                <a:spcPts val="1435"/>
              </a:lnSpc>
              <a:spcBef>
                <a:spcPts val="585"/>
              </a:spcBef>
              <a:buClr>
                <a:srgbClr val="FFB600"/>
              </a:buClr>
              <a:buFont typeface="MS PGothic"/>
              <a:buChar char="➔"/>
              <a:tabLst>
                <a:tab pos="469265" algn="l"/>
                <a:tab pos="469900" algn="l"/>
              </a:tabLst>
            </a:pPr>
            <a:r>
              <a:rPr sz="1200" spc="20" dirty="0">
                <a:solidFill>
                  <a:srgbClr val="666666"/>
                </a:solidFill>
                <a:latin typeface="Trebuchet MS"/>
                <a:cs typeface="Trebuchet MS"/>
              </a:rPr>
              <a:t>Find</a:t>
            </a:r>
            <a:r>
              <a:rPr sz="1200" spc="-55" dirty="0">
                <a:solidFill>
                  <a:srgbClr val="666666"/>
                </a:solidFill>
                <a:latin typeface="Trebuchet MS"/>
                <a:cs typeface="Trebuchet MS"/>
              </a:rPr>
              <a:t> </a:t>
            </a:r>
            <a:r>
              <a:rPr sz="1200" spc="45" dirty="0">
                <a:solidFill>
                  <a:srgbClr val="666666"/>
                </a:solidFill>
                <a:latin typeface="Trebuchet MS"/>
                <a:cs typeface="Trebuchet MS"/>
              </a:rPr>
              <a:t>model</a:t>
            </a:r>
            <a:r>
              <a:rPr sz="1200" spc="-55" dirty="0">
                <a:solidFill>
                  <a:srgbClr val="666666"/>
                </a:solidFill>
                <a:latin typeface="Trebuchet MS"/>
                <a:cs typeface="Trebuchet MS"/>
              </a:rPr>
              <a:t> </a:t>
            </a:r>
            <a:r>
              <a:rPr sz="1200" spc="20" dirty="0">
                <a:solidFill>
                  <a:srgbClr val="666666"/>
                </a:solidFill>
                <a:latin typeface="Trebuchet MS"/>
                <a:cs typeface="Trebuchet MS"/>
              </a:rPr>
              <a:t>performance</a:t>
            </a:r>
            <a:r>
              <a:rPr sz="1200" spc="-55" dirty="0">
                <a:solidFill>
                  <a:srgbClr val="666666"/>
                </a:solidFill>
                <a:latin typeface="Trebuchet MS"/>
                <a:cs typeface="Trebuchet MS"/>
              </a:rPr>
              <a:t> </a:t>
            </a:r>
            <a:r>
              <a:rPr sz="1200" dirty="0">
                <a:solidFill>
                  <a:srgbClr val="666666"/>
                </a:solidFill>
                <a:latin typeface="Trebuchet MS"/>
                <a:cs typeface="Trebuchet MS"/>
              </a:rPr>
              <a:t>correlations</a:t>
            </a:r>
            <a:endParaRPr sz="1200">
              <a:latin typeface="Trebuchet MS"/>
              <a:cs typeface="Trebuchet MS"/>
            </a:endParaRPr>
          </a:p>
          <a:p>
            <a:pPr marL="469900" indent="-381000">
              <a:lnSpc>
                <a:spcPts val="1425"/>
              </a:lnSpc>
              <a:buClr>
                <a:srgbClr val="FFB600"/>
              </a:buClr>
              <a:buFont typeface="MS PGothic"/>
              <a:buChar char="➔"/>
              <a:tabLst>
                <a:tab pos="469265" algn="l"/>
                <a:tab pos="469900" algn="l"/>
              </a:tabLst>
            </a:pPr>
            <a:r>
              <a:rPr sz="1200" spc="25" dirty="0">
                <a:solidFill>
                  <a:srgbClr val="666666"/>
                </a:solidFill>
                <a:latin typeface="Trebuchet MS"/>
                <a:cs typeface="Trebuchet MS"/>
              </a:rPr>
              <a:t>Select</a:t>
            </a:r>
            <a:r>
              <a:rPr sz="1200" spc="-60" dirty="0">
                <a:solidFill>
                  <a:srgbClr val="666666"/>
                </a:solidFill>
                <a:latin typeface="Trebuchet MS"/>
                <a:cs typeface="Trebuchet MS"/>
              </a:rPr>
              <a:t> </a:t>
            </a:r>
            <a:r>
              <a:rPr sz="1200" spc="5" dirty="0">
                <a:solidFill>
                  <a:srgbClr val="666666"/>
                </a:solidFill>
                <a:latin typeface="Trebuchet MS"/>
                <a:cs typeface="Trebuchet MS"/>
              </a:rPr>
              <a:t>fewer</a:t>
            </a:r>
            <a:r>
              <a:rPr sz="1200" spc="-55" dirty="0">
                <a:solidFill>
                  <a:srgbClr val="666666"/>
                </a:solidFill>
                <a:latin typeface="Trebuchet MS"/>
                <a:cs typeface="Trebuchet MS"/>
              </a:rPr>
              <a:t> </a:t>
            </a:r>
            <a:r>
              <a:rPr sz="1200" spc="-10" dirty="0">
                <a:solidFill>
                  <a:srgbClr val="666666"/>
                </a:solidFill>
                <a:latin typeface="Trebuchet MS"/>
                <a:cs typeface="Trebuchet MS"/>
              </a:rPr>
              <a:t>important</a:t>
            </a:r>
            <a:r>
              <a:rPr sz="1200" spc="-60" dirty="0">
                <a:solidFill>
                  <a:srgbClr val="666666"/>
                </a:solidFill>
                <a:latin typeface="Trebuchet MS"/>
                <a:cs typeface="Trebuchet MS"/>
              </a:rPr>
              <a:t> </a:t>
            </a:r>
            <a:r>
              <a:rPr sz="1200" spc="15" dirty="0">
                <a:solidFill>
                  <a:srgbClr val="666666"/>
                </a:solidFill>
                <a:latin typeface="Trebuchet MS"/>
                <a:cs typeface="Trebuchet MS"/>
              </a:rPr>
              <a:t>parameters</a:t>
            </a:r>
            <a:endParaRPr sz="1200">
              <a:latin typeface="Trebuchet MS"/>
              <a:cs typeface="Trebuchet MS"/>
            </a:endParaRPr>
          </a:p>
          <a:p>
            <a:pPr marL="469900" indent="-381000">
              <a:lnSpc>
                <a:spcPts val="1425"/>
              </a:lnSpc>
              <a:buClr>
                <a:srgbClr val="FFC000"/>
              </a:buClr>
              <a:buFont typeface="MS PGothic"/>
              <a:buChar char="➔"/>
              <a:tabLst>
                <a:tab pos="469265" algn="l"/>
                <a:tab pos="469900" algn="l"/>
              </a:tabLst>
            </a:pPr>
            <a:r>
              <a:rPr sz="1200" spc="10" dirty="0">
                <a:solidFill>
                  <a:srgbClr val="666666"/>
                </a:solidFill>
                <a:latin typeface="Trebuchet MS"/>
                <a:cs typeface="Trebuchet MS"/>
              </a:rPr>
              <a:t>Feature</a:t>
            </a:r>
            <a:r>
              <a:rPr sz="1200" spc="-60" dirty="0">
                <a:solidFill>
                  <a:srgbClr val="666666"/>
                </a:solidFill>
                <a:latin typeface="Trebuchet MS"/>
                <a:cs typeface="Trebuchet MS"/>
              </a:rPr>
              <a:t> </a:t>
            </a:r>
            <a:r>
              <a:rPr sz="1200" spc="10" dirty="0">
                <a:solidFill>
                  <a:srgbClr val="666666"/>
                </a:solidFill>
                <a:latin typeface="Trebuchet MS"/>
                <a:cs typeface="Trebuchet MS"/>
              </a:rPr>
              <a:t>importance</a:t>
            </a:r>
            <a:r>
              <a:rPr sz="1200" spc="-55" dirty="0">
                <a:solidFill>
                  <a:srgbClr val="666666"/>
                </a:solidFill>
                <a:latin typeface="Trebuchet MS"/>
                <a:cs typeface="Trebuchet MS"/>
              </a:rPr>
              <a:t> </a:t>
            </a:r>
            <a:r>
              <a:rPr sz="1200" spc="35" dirty="0">
                <a:solidFill>
                  <a:srgbClr val="666666"/>
                </a:solidFill>
                <a:latin typeface="Trebuchet MS"/>
                <a:cs typeface="Trebuchet MS"/>
              </a:rPr>
              <a:t>helps</a:t>
            </a:r>
            <a:r>
              <a:rPr sz="1200" spc="-60" dirty="0">
                <a:solidFill>
                  <a:srgbClr val="666666"/>
                </a:solidFill>
                <a:latin typeface="Trebuchet MS"/>
                <a:cs typeface="Trebuchet MS"/>
              </a:rPr>
              <a:t> </a:t>
            </a:r>
            <a:r>
              <a:rPr sz="1200" spc="-20" dirty="0">
                <a:solidFill>
                  <a:srgbClr val="666666"/>
                </a:solidFill>
                <a:latin typeface="Trebuchet MS"/>
                <a:cs typeface="Trebuchet MS"/>
              </a:rPr>
              <a:t>interpretation</a:t>
            </a:r>
            <a:endParaRPr sz="1200">
              <a:latin typeface="Trebuchet MS"/>
              <a:cs typeface="Trebuchet MS"/>
            </a:endParaRPr>
          </a:p>
          <a:p>
            <a:pPr marL="469900" indent="-381000">
              <a:lnSpc>
                <a:spcPts val="1435"/>
              </a:lnSpc>
              <a:buClr>
                <a:srgbClr val="FFB600"/>
              </a:buClr>
              <a:buFont typeface="MS PGothic"/>
              <a:buChar char="➔"/>
              <a:tabLst>
                <a:tab pos="469265" algn="l"/>
                <a:tab pos="469900" algn="l"/>
              </a:tabLst>
            </a:pPr>
            <a:r>
              <a:rPr sz="1200" spc="70" dirty="0">
                <a:solidFill>
                  <a:srgbClr val="666666"/>
                </a:solidFill>
                <a:latin typeface="Trebuchet MS"/>
                <a:cs typeface="Trebuchet MS"/>
              </a:rPr>
              <a:t>Make</a:t>
            </a:r>
            <a:r>
              <a:rPr sz="1200" spc="-80" dirty="0">
                <a:solidFill>
                  <a:srgbClr val="666666"/>
                </a:solidFill>
                <a:latin typeface="Trebuchet MS"/>
                <a:cs typeface="Trebuchet MS"/>
              </a:rPr>
              <a:t> </a:t>
            </a:r>
            <a:r>
              <a:rPr sz="1200" spc="30" dirty="0">
                <a:solidFill>
                  <a:srgbClr val="666666"/>
                </a:solidFill>
                <a:latin typeface="Trebuchet MS"/>
                <a:cs typeface="Trebuchet MS"/>
              </a:rPr>
              <a:t>hypothesis</a:t>
            </a:r>
            <a:r>
              <a:rPr sz="1200" spc="-80" dirty="0">
                <a:solidFill>
                  <a:srgbClr val="666666"/>
                </a:solidFill>
                <a:latin typeface="Trebuchet MS"/>
                <a:cs typeface="Trebuchet MS"/>
              </a:rPr>
              <a:t> </a:t>
            </a:r>
            <a:r>
              <a:rPr sz="1200" spc="35" dirty="0">
                <a:solidFill>
                  <a:srgbClr val="666666"/>
                </a:solidFill>
                <a:latin typeface="Trebuchet MS"/>
                <a:cs typeface="Trebuchet MS"/>
              </a:rPr>
              <a:t>and</a:t>
            </a:r>
            <a:r>
              <a:rPr sz="1200" spc="-80" dirty="0">
                <a:solidFill>
                  <a:srgbClr val="666666"/>
                </a:solidFill>
                <a:latin typeface="Trebuchet MS"/>
                <a:cs typeface="Trebuchet MS"/>
              </a:rPr>
              <a:t> </a:t>
            </a:r>
            <a:r>
              <a:rPr sz="1200" b="1" spc="30" dirty="0">
                <a:solidFill>
                  <a:srgbClr val="FFB600"/>
                </a:solidFill>
                <a:latin typeface="Trebuchet MS"/>
                <a:cs typeface="Trebuchet MS"/>
              </a:rPr>
              <a:t>demonstrate</a:t>
            </a:r>
            <a:endParaRPr sz="1200">
              <a:latin typeface="Trebuchet MS"/>
              <a:cs typeface="Trebuchet MS"/>
            </a:endParaRPr>
          </a:p>
        </p:txBody>
      </p:sp>
      <p:sp>
        <p:nvSpPr>
          <p:cNvPr id="10" name="object 10"/>
          <p:cNvSpPr txBox="1"/>
          <p:nvPr/>
        </p:nvSpPr>
        <p:spPr>
          <a:xfrm>
            <a:off x="987275" y="1366999"/>
            <a:ext cx="3769995" cy="476884"/>
          </a:xfrm>
          <a:prstGeom prst="rect">
            <a:avLst/>
          </a:prstGeom>
          <a:solidFill>
            <a:srgbClr val="FFF1CC"/>
          </a:solidFill>
          <a:ln w="9524">
            <a:solidFill>
              <a:srgbClr val="FFB600"/>
            </a:solidFill>
          </a:ln>
        </p:spPr>
        <p:txBody>
          <a:bodyPr vert="horz" wrap="square" lIns="0" tIns="126365" rIns="0" bIns="0" rtlCol="0">
            <a:spAutoFit/>
          </a:bodyPr>
          <a:lstStyle/>
          <a:p>
            <a:pPr marL="1129030">
              <a:lnSpc>
                <a:spcPct val="100000"/>
              </a:lnSpc>
              <a:spcBef>
                <a:spcPts val="995"/>
              </a:spcBef>
            </a:pPr>
            <a:r>
              <a:rPr sz="1400" b="1" dirty="0">
                <a:solidFill>
                  <a:srgbClr val="434343"/>
                </a:solidFill>
                <a:latin typeface="Arial"/>
                <a:cs typeface="Arial"/>
              </a:rPr>
              <a:t>Machine</a:t>
            </a:r>
            <a:r>
              <a:rPr sz="1400" b="1" spc="-55" dirty="0">
                <a:solidFill>
                  <a:srgbClr val="434343"/>
                </a:solidFill>
                <a:latin typeface="Arial"/>
                <a:cs typeface="Arial"/>
              </a:rPr>
              <a:t> </a:t>
            </a:r>
            <a:r>
              <a:rPr sz="1400" b="1" spc="-5" dirty="0">
                <a:solidFill>
                  <a:srgbClr val="434343"/>
                </a:solidFill>
                <a:latin typeface="Arial"/>
                <a:cs typeface="Arial"/>
              </a:rPr>
              <a:t>Learning</a:t>
            </a:r>
            <a:endParaRPr sz="1400">
              <a:latin typeface="Arial"/>
              <a:cs typeface="Arial"/>
            </a:endParaRPr>
          </a:p>
        </p:txBody>
      </p:sp>
      <p:sp>
        <p:nvSpPr>
          <p:cNvPr id="11" name="object 11"/>
          <p:cNvSpPr txBox="1"/>
          <p:nvPr/>
        </p:nvSpPr>
        <p:spPr>
          <a:xfrm>
            <a:off x="4873724" y="1366999"/>
            <a:ext cx="3636645" cy="476884"/>
          </a:xfrm>
          <a:prstGeom prst="rect">
            <a:avLst/>
          </a:prstGeom>
          <a:solidFill>
            <a:srgbClr val="FFF1CC"/>
          </a:solidFill>
          <a:ln w="9524">
            <a:solidFill>
              <a:srgbClr val="FFB600"/>
            </a:solidFill>
          </a:ln>
        </p:spPr>
        <p:txBody>
          <a:bodyPr vert="horz" wrap="square" lIns="0" tIns="126365" rIns="0" bIns="0" rtlCol="0">
            <a:spAutoFit/>
          </a:bodyPr>
          <a:lstStyle/>
          <a:p>
            <a:pPr marL="1072515">
              <a:lnSpc>
                <a:spcPct val="100000"/>
              </a:lnSpc>
              <a:spcBef>
                <a:spcPts val="995"/>
              </a:spcBef>
            </a:pPr>
            <a:r>
              <a:rPr sz="1400" b="1" spc="-5" dirty="0">
                <a:solidFill>
                  <a:srgbClr val="434343"/>
                </a:solidFill>
                <a:latin typeface="Arial"/>
                <a:cs typeface="Arial"/>
              </a:rPr>
              <a:t>Business</a:t>
            </a:r>
            <a:r>
              <a:rPr sz="1400" b="1" spc="-50" dirty="0">
                <a:solidFill>
                  <a:srgbClr val="434343"/>
                </a:solidFill>
                <a:latin typeface="Arial"/>
                <a:cs typeface="Arial"/>
              </a:rPr>
              <a:t> </a:t>
            </a:r>
            <a:r>
              <a:rPr sz="1400" b="1" spc="-5" dirty="0">
                <a:solidFill>
                  <a:srgbClr val="434343"/>
                </a:solidFill>
                <a:latin typeface="Arial"/>
                <a:cs typeface="Arial"/>
              </a:rPr>
              <a:t>Domain</a:t>
            </a:r>
            <a:endParaRPr sz="1400">
              <a:latin typeface="Arial"/>
              <a:cs typeface="Arial"/>
            </a:endParaRPr>
          </a:p>
        </p:txBody>
      </p:sp>
      <p:sp>
        <p:nvSpPr>
          <p:cNvPr id="12" name="Title 1"/>
          <p:cNvSpPr txBox="1">
            <a:spLocks/>
          </p:cNvSpPr>
          <p:nvPr/>
        </p:nvSpPr>
        <p:spPr>
          <a:xfrm>
            <a:off x="762000" y="285750"/>
            <a:ext cx="6934200" cy="68684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b="1" kern="0" dirty="0" smtClean="0">
                <a:solidFill>
                  <a:schemeClr val="tx1">
                    <a:lumMod val="65000"/>
                    <a:lumOff val="35000"/>
                  </a:schemeClr>
                </a:solidFill>
                <a:latin typeface="Times New Roman" pitchFamily="18" charset="0"/>
                <a:ea typeface="+mj-ea"/>
                <a:cs typeface="Times New Roman" pitchFamily="18" charset="0"/>
              </a:rPr>
              <a:t>Conclusion</a:t>
            </a:r>
            <a:endParaRPr kumimoji="0" lang="en-IN" sz="28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90735" y="379876"/>
            <a:ext cx="8362950" cy="4384040"/>
          </a:xfrm>
          <a:custGeom>
            <a:avLst/>
            <a:gdLst/>
            <a:ahLst/>
            <a:cxnLst/>
            <a:rect l="l" t="t" r="r" b="b"/>
            <a:pathLst>
              <a:path w="8362950" h="4384040">
                <a:moveTo>
                  <a:pt x="7406913" y="0"/>
                </a:moveTo>
                <a:lnTo>
                  <a:pt x="387213" y="0"/>
                </a:lnTo>
                <a:lnTo>
                  <a:pt x="346383" y="1786"/>
                </a:lnTo>
                <a:lnTo>
                  <a:pt x="309068" y="7117"/>
                </a:lnTo>
                <a:lnTo>
                  <a:pt x="271781" y="17779"/>
                </a:lnTo>
                <a:lnTo>
                  <a:pt x="202511" y="46190"/>
                </a:lnTo>
                <a:lnTo>
                  <a:pt x="140328" y="88807"/>
                </a:lnTo>
                <a:lnTo>
                  <a:pt x="88807" y="140328"/>
                </a:lnTo>
                <a:lnTo>
                  <a:pt x="46190" y="202511"/>
                </a:lnTo>
                <a:lnTo>
                  <a:pt x="17779" y="271781"/>
                </a:lnTo>
                <a:lnTo>
                  <a:pt x="7117" y="309068"/>
                </a:lnTo>
                <a:lnTo>
                  <a:pt x="0" y="387213"/>
                </a:lnTo>
                <a:lnTo>
                  <a:pt x="0" y="3996532"/>
                </a:lnTo>
                <a:lnTo>
                  <a:pt x="1786" y="4037363"/>
                </a:lnTo>
                <a:lnTo>
                  <a:pt x="17779" y="4111964"/>
                </a:lnTo>
                <a:lnTo>
                  <a:pt x="46190" y="4181235"/>
                </a:lnTo>
                <a:lnTo>
                  <a:pt x="88807" y="4243418"/>
                </a:lnTo>
                <a:lnTo>
                  <a:pt x="140328" y="4294939"/>
                </a:lnTo>
                <a:lnTo>
                  <a:pt x="202511" y="4337555"/>
                </a:lnTo>
                <a:lnTo>
                  <a:pt x="271781" y="4365967"/>
                </a:lnTo>
                <a:lnTo>
                  <a:pt x="309068" y="4376628"/>
                </a:lnTo>
                <a:lnTo>
                  <a:pt x="387213" y="4383746"/>
                </a:lnTo>
                <a:lnTo>
                  <a:pt x="7975315" y="4383746"/>
                </a:lnTo>
                <a:lnTo>
                  <a:pt x="8016145" y="4381959"/>
                </a:lnTo>
                <a:lnTo>
                  <a:pt x="8090747" y="4365967"/>
                </a:lnTo>
                <a:lnTo>
                  <a:pt x="8160018" y="4337555"/>
                </a:lnTo>
                <a:lnTo>
                  <a:pt x="8222200" y="4294939"/>
                </a:lnTo>
                <a:lnTo>
                  <a:pt x="8273721" y="4243418"/>
                </a:lnTo>
                <a:lnTo>
                  <a:pt x="8316338" y="4181235"/>
                </a:lnTo>
                <a:lnTo>
                  <a:pt x="8344750" y="4111964"/>
                </a:lnTo>
                <a:lnTo>
                  <a:pt x="8355411" y="4074678"/>
                </a:lnTo>
                <a:lnTo>
                  <a:pt x="8362529" y="3996532"/>
                </a:lnTo>
                <a:lnTo>
                  <a:pt x="8362529" y="955615"/>
                </a:lnTo>
              </a:path>
            </a:pathLst>
          </a:custGeom>
          <a:ln w="19049">
            <a:solidFill>
              <a:srgbClr val="FFB600"/>
            </a:solidFill>
          </a:ln>
        </p:spPr>
        <p:txBody>
          <a:bodyPr wrap="square" lIns="0" tIns="0" rIns="0" bIns="0" rtlCol="0"/>
          <a:lstStyle/>
          <a:p>
            <a:endParaRPr/>
          </a:p>
        </p:txBody>
      </p:sp>
      <p:sp>
        <p:nvSpPr>
          <p:cNvPr id="3" name="object 3"/>
          <p:cNvSpPr txBox="1"/>
          <p:nvPr/>
        </p:nvSpPr>
        <p:spPr>
          <a:xfrm>
            <a:off x="8763923" y="4747583"/>
            <a:ext cx="220979" cy="212879"/>
          </a:xfrm>
          <a:prstGeom prst="rect">
            <a:avLst/>
          </a:prstGeom>
        </p:spPr>
        <p:txBody>
          <a:bodyPr vert="horz" wrap="square" lIns="0" tIns="12700" rIns="0" bIns="0" rtlCol="0">
            <a:spAutoFit/>
          </a:bodyPr>
          <a:lstStyle/>
          <a:p>
            <a:pPr marL="12700">
              <a:lnSpc>
                <a:spcPct val="100000"/>
              </a:lnSpc>
              <a:spcBef>
                <a:spcPts val="100"/>
              </a:spcBef>
            </a:pPr>
            <a:r>
              <a:rPr lang="en-US" sz="1300" b="1" spc="5" dirty="0" smtClean="0">
                <a:solidFill>
                  <a:srgbClr val="FFB600"/>
                </a:solidFill>
                <a:latin typeface="Trebuchet MS"/>
                <a:cs typeface="Trebuchet MS"/>
              </a:rPr>
              <a:t>22</a:t>
            </a:r>
            <a:endParaRPr sz="1300">
              <a:latin typeface="Trebuchet MS"/>
              <a:cs typeface="Trebuchet MS"/>
            </a:endParaRP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12700">
              <a:lnSpc>
                <a:spcPct val="100000"/>
              </a:lnSpc>
              <a:spcBef>
                <a:spcPts val="100"/>
              </a:spcBef>
            </a:pPr>
            <a:r>
              <a:rPr spc="235" dirty="0"/>
              <a:t>Thank</a:t>
            </a:r>
            <a:r>
              <a:rPr spc="-660" dirty="0"/>
              <a:t> </a:t>
            </a:r>
            <a:r>
              <a:rPr spc="415" dirty="0"/>
              <a:t>You</a:t>
            </a:r>
          </a:p>
        </p:txBody>
      </p:sp>
      <p:sp>
        <p:nvSpPr>
          <p:cNvPr id="5" name="object 5"/>
          <p:cNvSpPr txBox="1"/>
          <p:nvPr/>
        </p:nvSpPr>
        <p:spPr>
          <a:xfrm>
            <a:off x="758825" y="2990937"/>
            <a:ext cx="3242310" cy="574040"/>
          </a:xfrm>
          <a:prstGeom prst="rect">
            <a:avLst/>
          </a:prstGeom>
        </p:spPr>
        <p:txBody>
          <a:bodyPr vert="horz" wrap="square" lIns="0" tIns="12700" rIns="0" bIns="0" rtlCol="0">
            <a:spAutoFit/>
          </a:bodyPr>
          <a:lstStyle/>
          <a:p>
            <a:pPr marL="12700">
              <a:lnSpc>
                <a:spcPct val="100000"/>
              </a:lnSpc>
              <a:spcBef>
                <a:spcPts val="100"/>
              </a:spcBef>
            </a:pPr>
            <a:r>
              <a:rPr sz="3600" spc="204" dirty="0">
                <a:solidFill>
                  <a:srgbClr val="666666"/>
                </a:solidFill>
                <a:latin typeface="Trebuchet MS"/>
                <a:cs typeface="Trebuchet MS"/>
              </a:rPr>
              <a:t>Any</a:t>
            </a:r>
            <a:r>
              <a:rPr sz="3600" spc="-215" dirty="0">
                <a:solidFill>
                  <a:srgbClr val="666666"/>
                </a:solidFill>
                <a:latin typeface="Trebuchet MS"/>
                <a:cs typeface="Trebuchet MS"/>
              </a:rPr>
              <a:t> </a:t>
            </a:r>
            <a:r>
              <a:rPr sz="3600" spc="135" dirty="0">
                <a:solidFill>
                  <a:srgbClr val="666666"/>
                </a:solidFill>
                <a:latin typeface="Trebuchet MS"/>
                <a:cs typeface="Trebuchet MS"/>
              </a:rPr>
              <a:t>questions?</a:t>
            </a:r>
            <a:endParaRPr sz="3600">
              <a:latin typeface="Trebuchet MS"/>
              <a:cs typeface="Trebuchet MS"/>
            </a:endParaRPr>
          </a:p>
        </p:txBody>
      </p:sp>
      <p:sp>
        <p:nvSpPr>
          <p:cNvPr id="6" name="object 6"/>
          <p:cNvSpPr txBox="1"/>
          <p:nvPr/>
        </p:nvSpPr>
        <p:spPr>
          <a:xfrm>
            <a:off x="758825" y="3628731"/>
            <a:ext cx="1875789"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666666"/>
                </a:solidFill>
                <a:latin typeface="Trebuchet MS"/>
                <a:cs typeface="Trebuchet MS"/>
              </a:rPr>
              <a:t>Presented</a:t>
            </a:r>
            <a:r>
              <a:rPr sz="1800" spc="-110" dirty="0">
                <a:solidFill>
                  <a:srgbClr val="666666"/>
                </a:solidFill>
                <a:latin typeface="Trebuchet MS"/>
                <a:cs typeface="Trebuchet MS"/>
              </a:rPr>
              <a:t> </a:t>
            </a:r>
            <a:r>
              <a:rPr sz="1800" spc="90" dirty="0">
                <a:solidFill>
                  <a:srgbClr val="666666"/>
                </a:solidFill>
                <a:latin typeface="Trebuchet MS"/>
                <a:cs typeface="Trebuchet MS"/>
              </a:rPr>
              <a:t>by</a:t>
            </a:r>
            <a:r>
              <a:rPr sz="1800" spc="-110" dirty="0">
                <a:solidFill>
                  <a:srgbClr val="666666"/>
                </a:solidFill>
                <a:latin typeface="Trebuchet MS"/>
                <a:cs typeface="Trebuchet MS"/>
              </a:rPr>
              <a:t> </a:t>
            </a:r>
            <a:r>
              <a:rPr sz="1800" b="1" i="1" spc="-45" dirty="0">
                <a:solidFill>
                  <a:srgbClr val="666666"/>
                </a:solidFill>
                <a:latin typeface="Trebuchet MS"/>
                <a:cs typeface="Trebuchet MS"/>
              </a:rPr>
              <a:t>The</a:t>
            </a:r>
            <a:endParaRPr sz="1800">
              <a:latin typeface="Trebuchet MS"/>
              <a:cs typeface="Trebuchet MS"/>
            </a:endParaRPr>
          </a:p>
        </p:txBody>
      </p:sp>
      <p:sp>
        <p:nvSpPr>
          <p:cNvPr id="7" name="object 7"/>
          <p:cNvSpPr txBox="1"/>
          <p:nvPr/>
        </p:nvSpPr>
        <p:spPr>
          <a:xfrm>
            <a:off x="2675757" y="3650575"/>
            <a:ext cx="1416050" cy="274320"/>
          </a:xfrm>
          <a:prstGeom prst="rect">
            <a:avLst/>
          </a:prstGeom>
          <a:solidFill>
            <a:srgbClr val="FFB600"/>
          </a:solidFill>
        </p:spPr>
        <p:txBody>
          <a:bodyPr vert="horz" wrap="square" lIns="0" tIns="0" rIns="0" bIns="0" rtlCol="0">
            <a:spAutoFit/>
          </a:bodyPr>
          <a:lstStyle/>
          <a:p>
            <a:pPr>
              <a:lnSpc>
                <a:spcPts val="2090"/>
              </a:lnSpc>
            </a:pPr>
            <a:r>
              <a:rPr sz="1800" b="1" i="1" spc="10" dirty="0">
                <a:solidFill>
                  <a:srgbClr val="666666"/>
                </a:solidFill>
                <a:latin typeface="Trebuchet MS"/>
                <a:cs typeface="Trebuchet MS"/>
              </a:rPr>
              <a:t>Placeholders</a:t>
            </a:r>
            <a:endParaRPr sz="1800">
              <a:latin typeface="Trebuchet MS"/>
              <a:cs typeface="Trebuchet MS"/>
            </a:endParaRPr>
          </a:p>
        </p:txBody>
      </p:sp>
      <p:sp>
        <p:nvSpPr>
          <p:cNvPr id="8" name="object 8"/>
          <p:cNvSpPr/>
          <p:nvPr/>
        </p:nvSpPr>
        <p:spPr>
          <a:xfrm>
            <a:off x="8054283" y="327815"/>
            <a:ext cx="798195" cy="726440"/>
          </a:xfrm>
          <a:custGeom>
            <a:avLst/>
            <a:gdLst/>
            <a:ahLst/>
            <a:cxnLst/>
            <a:rect l="l" t="t" r="r" b="b"/>
            <a:pathLst>
              <a:path w="798195" h="726440">
                <a:moveTo>
                  <a:pt x="67263" y="725835"/>
                </a:moveTo>
                <a:lnTo>
                  <a:pt x="24012" y="725835"/>
                </a:lnTo>
                <a:lnTo>
                  <a:pt x="6003" y="723424"/>
                </a:lnTo>
                <a:lnTo>
                  <a:pt x="0" y="723424"/>
                </a:lnTo>
                <a:lnTo>
                  <a:pt x="13186" y="717421"/>
                </a:lnTo>
                <a:lnTo>
                  <a:pt x="25192" y="712599"/>
                </a:lnTo>
                <a:lnTo>
                  <a:pt x="36017" y="705416"/>
                </a:lnTo>
                <a:lnTo>
                  <a:pt x="46842" y="698183"/>
                </a:lnTo>
                <a:lnTo>
                  <a:pt x="57667" y="690999"/>
                </a:lnTo>
                <a:lnTo>
                  <a:pt x="67263" y="682586"/>
                </a:lnTo>
                <a:lnTo>
                  <a:pt x="99738" y="646520"/>
                </a:lnTo>
                <a:lnTo>
                  <a:pt x="122569" y="609274"/>
                </a:lnTo>
                <a:lnTo>
                  <a:pt x="132164" y="591266"/>
                </a:lnTo>
                <a:lnTo>
                  <a:pt x="117747" y="579211"/>
                </a:lnTo>
                <a:lnTo>
                  <a:pt x="103330" y="566025"/>
                </a:lnTo>
                <a:lnTo>
                  <a:pt x="90094" y="552790"/>
                </a:lnTo>
                <a:lnTo>
                  <a:pt x="76907" y="539554"/>
                </a:lnTo>
                <a:lnTo>
                  <a:pt x="66081" y="525138"/>
                </a:lnTo>
                <a:lnTo>
                  <a:pt x="54076" y="509541"/>
                </a:lnTo>
                <a:lnTo>
                  <a:pt x="27603" y="462651"/>
                </a:lnTo>
                <a:lnTo>
                  <a:pt x="9595" y="410988"/>
                </a:lnTo>
                <a:lnTo>
                  <a:pt x="4772" y="394161"/>
                </a:lnTo>
                <a:lnTo>
                  <a:pt x="2361" y="376153"/>
                </a:lnTo>
                <a:lnTo>
                  <a:pt x="0" y="356914"/>
                </a:lnTo>
                <a:lnTo>
                  <a:pt x="0" y="320849"/>
                </a:lnTo>
                <a:lnTo>
                  <a:pt x="2361" y="304022"/>
                </a:lnTo>
                <a:lnTo>
                  <a:pt x="4772" y="287244"/>
                </a:lnTo>
                <a:lnTo>
                  <a:pt x="8413" y="270416"/>
                </a:lnTo>
                <a:lnTo>
                  <a:pt x="12006" y="253589"/>
                </a:lnTo>
                <a:lnTo>
                  <a:pt x="31245" y="206699"/>
                </a:lnTo>
                <a:lnTo>
                  <a:pt x="57667" y="162269"/>
                </a:lnTo>
                <a:lnTo>
                  <a:pt x="68493" y="149034"/>
                </a:lnTo>
                <a:lnTo>
                  <a:pt x="79269" y="135798"/>
                </a:lnTo>
                <a:lnTo>
                  <a:pt x="116566" y="98552"/>
                </a:lnTo>
                <a:lnTo>
                  <a:pt x="159817" y="67309"/>
                </a:lnTo>
                <a:lnTo>
                  <a:pt x="209071" y="40887"/>
                </a:lnTo>
                <a:lnTo>
                  <a:pt x="225899" y="32473"/>
                </a:lnTo>
                <a:lnTo>
                  <a:pt x="243909" y="26470"/>
                </a:lnTo>
                <a:lnTo>
                  <a:pt x="261967" y="20468"/>
                </a:lnTo>
                <a:lnTo>
                  <a:pt x="279976" y="14416"/>
                </a:lnTo>
                <a:lnTo>
                  <a:pt x="318454" y="6051"/>
                </a:lnTo>
                <a:lnTo>
                  <a:pt x="358113" y="1230"/>
                </a:lnTo>
                <a:lnTo>
                  <a:pt x="378534" y="0"/>
                </a:lnTo>
                <a:lnTo>
                  <a:pt x="419373" y="0"/>
                </a:lnTo>
                <a:lnTo>
                  <a:pt x="460263" y="3640"/>
                </a:lnTo>
                <a:lnTo>
                  <a:pt x="498692" y="9643"/>
                </a:lnTo>
                <a:lnTo>
                  <a:pt x="535940" y="20468"/>
                </a:lnTo>
                <a:lnTo>
                  <a:pt x="553998" y="26470"/>
                </a:lnTo>
                <a:lnTo>
                  <a:pt x="572008" y="32473"/>
                </a:lnTo>
                <a:lnTo>
                  <a:pt x="588835" y="40887"/>
                </a:lnTo>
                <a:lnTo>
                  <a:pt x="605663" y="48070"/>
                </a:lnTo>
                <a:lnTo>
                  <a:pt x="652507" y="76903"/>
                </a:lnTo>
                <a:lnTo>
                  <a:pt x="694578" y="110557"/>
                </a:lnTo>
                <a:lnTo>
                  <a:pt x="729414" y="149034"/>
                </a:lnTo>
                <a:lnTo>
                  <a:pt x="740239" y="162269"/>
                </a:lnTo>
                <a:lnTo>
                  <a:pt x="766663" y="206699"/>
                </a:lnTo>
                <a:lnTo>
                  <a:pt x="785902" y="253589"/>
                </a:lnTo>
                <a:lnTo>
                  <a:pt x="795546" y="304022"/>
                </a:lnTo>
                <a:lnTo>
                  <a:pt x="797908" y="320849"/>
                </a:lnTo>
                <a:lnTo>
                  <a:pt x="797908" y="355734"/>
                </a:lnTo>
                <a:lnTo>
                  <a:pt x="789543" y="407396"/>
                </a:lnTo>
                <a:lnTo>
                  <a:pt x="773896" y="455467"/>
                </a:lnTo>
                <a:lnTo>
                  <a:pt x="749884" y="499897"/>
                </a:lnTo>
                <a:lnTo>
                  <a:pt x="718638" y="541965"/>
                </a:lnTo>
                <a:lnTo>
                  <a:pt x="706583" y="553970"/>
                </a:lnTo>
                <a:lnTo>
                  <a:pt x="694578" y="567206"/>
                </a:lnTo>
                <a:lnTo>
                  <a:pt x="681341" y="578030"/>
                </a:lnTo>
                <a:lnTo>
                  <a:pt x="666924" y="590036"/>
                </a:lnTo>
                <a:lnTo>
                  <a:pt x="652507" y="600860"/>
                </a:lnTo>
                <a:lnTo>
                  <a:pt x="588835" y="636926"/>
                </a:lnTo>
                <a:lnTo>
                  <a:pt x="535940" y="657345"/>
                </a:lnTo>
                <a:lnTo>
                  <a:pt x="498692" y="666939"/>
                </a:lnTo>
                <a:lnTo>
                  <a:pt x="479453" y="670531"/>
                </a:lnTo>
                <a:lnTo>
                  <a:pt x="460263" y="674172"/>
                </a:lnTo>
                <a:lnTo>
                  <a:pt x="439794" y="676583"/>
                </a:lnTo>
                <a:lnTo>
                  <a:pt x="419373" y="677764"/>
                </a:lnTo>
                <a:lnTo>
                  <a:pt x="378534" y="677764"/>
                </a:lnTo>
                <a:lnTo>
                  <a:pt x="358113" y="676583"/>
                </a:lnTo>
                <a:lnTo>
                  <a:pt x="338874" y="674172"/>
                </a:lnTo>
                <a:lnTo>
                  <a:pt x="319635" y="670531"/>
                </a:lnTo>
                <a:lnTo>
                  <a:pt x="300396" y="666939"/>
                </a:lnTo>
                <a:lnTo>
                  <a:pt x="281206" y="663348"/>
                </a:lnTo>
                <a:lnTo>
                  <a:pt x="263148" y="657345"/>
                </a:lnTo>
                <a:lnTo>
                  <a:pt x="245138" y="651342"/>
                </a:lnTo>
                <a:lnTo>
                  <a:pt x="225899" y="669350"/>
                </a:lnTo>
                <a:lnTo>
                  <a:pt x="185060" y="694591"/>
                </a:lnTo>
                <a:lnTo>
                  <a:pt x="142989" y="711418"/>
                </a:lnTo>
                <a:lnTo>
                  <a:pt x="103330" y="721013"/>
                </a:lnTo>
                <a:lnTo>
                  <a:pt x="84091" y="724654"/>
                </a:lnTo>
                <a:lnTo>
                  <a:pt x="67263" y="725835"/>
                </a:lnTo>
                <a:close/>
              </a:path>
            </a:pathLst>
          </a:custGeom>
          <a:solidFill>
            <a:srgbClr val="FFB600"/>
          </a:solidFill>
        </p:spPr>
        <p:txBody>
          <a:bodyPr wrap="square" lIns="0" tIns="0" rIns="0" bIns="0" rtlCol="0"/>
          <a:lstStyle/>
          <a:p>
            <a:endParaRPr/>
          </a:p>
        </p:txBody>
      </p:sp>
      <p:pic>
        <p:nvPicPr>
          <p:cNvPr id="9" name="object 9"/>
          <p:cNvPicPr/>
          <p:nvPr/>
        </p:nvPicPr>
        <p:blipFill>
          <a:blip r:embed="rId2" cstate="print"/>
          <a:stretch>
            <a:fillRect/>
          </a:stretch>
        </p:blipFill>
        <p:spPr>
          <a:xfrm>
            <a:off x="4279029" y="3150874"/>
            <a:ext cx="4103768" cy="994873"/>
          </a:xfrm>
          <a:prstGeom prst="rect">
            <a:avLst/>
          </a:prstGeom>
        </p:spPr>
      </p:pic>
      <p:pic>
        <p:nvPicPr>
          <p:cNvPr id="1026" name="Picture 2" descr="Logo_main.jpg"/>
          <p:cNvPicPr>
            <a:picLocks noChangeAspect="1" noChangeArrowheads="1"/>
          </p:cNvPicPr>
          <p:nvPr/>
        </p:nvPicPr>
        <p:blipFill>
          <a:blip r:embed="rId3"/>
          <a:srcRect/>
          <a:stretch>
            <a:fillRect/>
          </a:stretch>
        </p:blipFill>
        <p:spPr bwMode="auto">
          <a:xfrm>
            <a:off x="5334000" y="2876550"/>
            <a:ext cx="3048000" cy="1773937"/>
          </a:xfrm>
          <a:prstGeom prst="rect">
            <a:avLst/>
          </a:prstGeom>
          <a:noFill/>
        </p:spPr>
      </p:pic>
      <p:sp>
        <p:nvSpPr>
          <p:cNvPr id="11" name="Rectangle 10"/>
          <p:cNvSpPr/>
          <p:nvPr/>
        </p:nvSpPr>
        <p:spPr>
          <a:xfrm>
            <a:off x="762000" y="4324350"/>
            <a:ext cx="3664786" cy="369332"/>
          </a:xfrm>
          <a:prstGeom prst="rect">
            <a:avLst/>
          </a:prstGeom>
        </p:spPr>
        <p:txBody>
          <a:bodyPr wrap="none">
            <a:spAutoFit/>
          </a:bodyPr>
          <a:lstStyle/>
          <a:p>
            <a:r>
              <a:rPr lang="en-US" dirty="0" err="1" smtClean="0">
                <a:latin typeface="Bahnschrift Condensed" pitchFamily="34" charset="0"/>
              </a:rPr>
              <a:t>Github</a:t>
            </a:r>
            <a:r>
              <a:rPr lang="en-US" dirty="0" smtClean="0">
                <a:latin typeface="Bahnschrift Condensed" pitchFamily="34" charset="0"/>
              </a:rPr>
              <a:t>: </a:t>
            </a:r>
            <a:r>
              <a:rPr lang="en-US" dirty="0" smtClean="0">
                <a:latin typeface="Bahnschrift Condensed" pitchFamily="34" charset="0"/>
                <a:hlinkClick r:id="rId4"/>
              </a:rPr>
              <a:t>https</a:t>
            </a:r>
            <a:r>
              <a:rPr lang="en-US" dirty="0" smtClean="0">
                <a:latin typeface="Bahnschrift Condensed" pitchFamily="34" charset="0"/>
                <a:hlinkClick r:id="rId4"/>
              </a:rPr>
              <a:t>://github.com/SOVAN2003/Aroma</a:t>
            </a:r>
            <a:endParaRPr lang="en-US" dirty="0">
              <a:latin typeface="Bahnschrift Condensed"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210" y="329097"/>
            <a:ext cx="8560511" cy="4444050"/>
          </a:xfrm>
          <a:prstGeom prst="rect">
            <a:avLst/>
          </a:prstGeom>
        </p:spPr>
      </p:pic>
      <p:sp>
        <p:nvSpPr>
          <p:cNvPr id="3" name="object 3"/>
          <p:cNvSpPr txBox="1">
            <a:spLocks noGrp="1"/>
          </p:cNvSpPr>
          <p:nvPr>
            <p:ph type="title"/>
          </p:nvPr>
        </p:nvSpPr>
        <p:spPr>
          <a:xfrm>
            <a:off x="995025" y="935335"/>
            <a:ext cx="4316095" cy="909319"/>
          </a:xfrm>
          <a:prstGeom prst="rect">
            <a:avLst/>
          </a:prstGeom>
        </p:spPr>
        <p:txBody>
          <a:bodyPr vert="horz" wrap="square" lIns="0" tIns="12700" rIns="0" bIns="0" rtlCol="0">
            <a:spAutoFit/>
          </a:bodyPr>
          <a:lstStyle/>
          <a:p>
            <a:pPr marL="12700">
              <a:lnSpc>
                <a:spcPct val="100000"/>
              </a:lnSpc>
              <a:spcBef>
                <a:spcPts val="100"/>
              </a:spcBef>
            </a:pPr>
            <a:r>
              <a:rPr sz="5800" spc="125" dirty="0">
                <a:solidFill>
                  <a:srgbClr val="434343"/>
                </a:solidFill>
              </a:rPr>
              <a:t>Our</a:t>
            </a:r>
            <a:r>
              <a:rPr sz="5800" spc="-400" dirty="0">
                <a:solidFill>
                  <a:srgbClr val="434343"/>
                </a:solidFill>
              </a:rPr>
              <a:t> </a:t>
            </a:r>
            <a:r>
              <a:rPr sz="5800" spc="225" dirty="0"/>
              <a:t>Process</a:t>
            </a:r>
            <a:endParaRPr sz="5800"/>
          </a:p>
        </p:txBody>
      </p:sp>
      <p:sp>
        <p:nvSpPr>
          <p:cNvPr id="4" name="object 4"/>
          <p:cNvSpPr txBox="1"/>
          <p:nvPr/>
        </p:nvSpPr>
        <p:spPr>
          <a:xfrm>
            <a:off x="8813851" y="4747583"/>
            <a:ext cx="121285" cy="212879"/>
          </a:xfrm>
          <a:prstGeom prst="rect">
            <a:avLst/>
          </a:prstGeom>
        </p:spPr>
        <p:txBody>
          <a:bodyPr vert="horz" wrap="square" lIns="0" tIns="12700" rIns="0" bIns="0" rtlCol="0">
            <a:spAutoFit/>
          </a:bodyPr>
          <a:lstStyle/>
          <a:p>
            <a:pPr marL="12700">
              <a:lnSpc>
                <a:spcPct val="100000"/>
              </a:lnSpc>
              <a:spcBef>
                <a:spcPts val="100"/>
              </a:spcBef>
            </a:pPr>
            <a:r>
              <a:rPr lang="en-US" sz="1300" b="1" spc="-15" dirty="0" smtClean="0">
                <a:solidFill>
                  <a:srgbClr val="FFB600"/>
                </a:solidFill>
                <a:latin typeface="Trebuchet MS"/>
                <a:cs typeface="Trebuchet MS"/>
              </a:rPr>
              <a:t>3</a:t>
            </a:r>
            <a:endParaRPr sz="1300">
              <a:latin typeface="Trebuchet MS"/>
              <a:cs typeface="Trebuchet MS"/>
            </a:endParaRPr>
          </a:p>
        </p:txBody>
      </p:sp>
      <p:sp>
        <p:nvSpPr>
          <p:cNvPr id="7" name="object 7"/>
          <p:cNvSpPr txBox="1"/>
          <p:nvPr/>
        </p:nvSpPr>
        <p:spPr>
          <a:xfrm>
            <a:off x="7428989" y="3947672"/>
            <a:ext cx="883285" cy="177800"/>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434343"/>
                </a:solidFill>
                <a:latin typeface="Trebuchet MS"/>
                <a:cs typeface="Trebuchet MS"/>
              </a:rPr>
              <a:t>Demonstration</a:t>
            </a:r>
            <a:endParaRPr sz="1000">
              <a:latin typeface="Trebuchet MS"/>
              <a:cs typeface="Trebuchet MS"/>
            </a:endParaRPr>
          </a:p>
        </p:txBody>
      </p:sp>
      <p:graphicFrame>
        <p:nvGraphicFramePr>
          <p:cNvPr id="8" name="object 8"/>
          <p:cNvGraphicFramePr>
            <a:graphicFrameLocks noGrp="1"/>
          </p:cNvGraphicFramePr>
          <p:nvPr/>
        </p:nvGraphicFramePr>
        <p:xfrm>
          <a:off x="609600" y="2266950"/>
          <a:ext cx="7746817" cy="2114204"/>
        </p:xfrm>
        <a:graphic>
          <a:graphicData uri="http://schemas.openxmlformats.org/drawingml/2006/table">
            <a:tbl>
              <a:tblPr firstRow="1" bandRow="1">
                <a:tableStyleId>{2D5ABB26-0587-4C30-8999-92F81FD0307C}</a:tableStyleId>
              </a:tblPr>
              <a:tblGrid>
                <a:gridCol w="1403446"/>
                <a:gridCol w="1728204"/>
                <a:gridCol w="1699381"/>
                <a:gridCol w="1723081"/>
                <a:gridCol w="1192705"/>
              </a:tblGrid>
              <a:tr h="578912">
                <a:tc>
                  <a:txBody>
                    <a:bodyPr/>
                    <a:lstStyle/>
                    <a:p>
                      <a:pPr marR="244475" algn="ctr">
                        <a:lnSpc>
                          <a:spcPts val="2735"/>
                        </a:lnSpc>
                      </a:pPr>
                      <a:r>
                        <a:rPr sz="2400" b="1" dirty="0">
                          <a:solidFill>
                            <a:srgbClr val="434343"/>
                          </a:solidFill>
                          <a:latin typeface="Trebuchet MS"/>
                          <a:cs typeface="Trebuchet MS"/>
                        </a:rPr>
                        <a:t>1</a:t>
                      </a:r>
                      <a:endParaRPr sz="2400">
                        <a:latin typeface="Trebuchet MS"/>
                        <a:cs typeface="Trebuchet MS"/>
                      </a:endParaRPr>
                    </a:p>
                  </a:txBody>
                  <a:tcPr marL="0" marR="0" marT="0" marB="0"/>
                </a:tc>
                <a:tc>
                  <a:txBody>
                    <a:bodyPr/>
                    <a:lstStyle/>
                    <a:p>
                      <a:pPr marR="46355" algn="ctr">
                        <a:lnSpc>
                          <a:spcPts val="2735"/>
                        </a:lnSpc>
                      </a:pPr>
                      <a:r>
                        <a:rPr sz="2400" b="1" dirty="0">
                          <a:solidFill>
                            <a:srgbClr val="434343"/>
                          </a:solidFill>
                          <a:latin typeface="Trebuchet MS"/>
                          <a:cs typeface="Trebuchet MS"/>
                        </a:rPr>
                        <a:t>2</a:t>
                      </a:r>
                      <a:endParaRPr sz="2400">
                        <a:latin typeface="Trebuchet MS"/>
                        <a:cs typeface="Trebuchet MS"/>
                      </a:endParaRPr>
                    </a:p>
                  </a:txBody>
                  <a:tcPr marL="0" marR="0" marT="0" marB="0"/>
                </a:tc>
                <a:tc>
                  <a:txBody>
                    <a:bodyPr/>
                    <a:lstStyle/>
                    <a:p>
                      <a:pPr marR="34925" algn="ctr">
                        <a:lnSpc>
                          <a:spcPts val="2735"/>
                        </a:lnSpc>
                      </a:pPr>
                      <a:r>
                        <a:rPr sz="2400" b="1" dirty="0">
                          <a:solidFill>
                            <a:srgbClr val="434343"/>
                          </a:solidFill>
                          <a:latin typeface="Trebuchet MS"/>
                          <a:cs typeface="Trebuchet MS"/>
                        </a:rPr>
                        <a:t>3</a:t>
                      </a:r>
                      <a:endParaRPr sz="2400">
                        <a:latin typeface="Trebuchet MS"/>
                        <a:cs typeface="Trebuchet MS"/>
                      </a:endParaRPr>
                    </a:p>
                  </a:txBody>
                  <a:tcPr marL="0" marR="0" marT="0" marB="0"/>
                </a:tc>
                <a:tc>
                  <a:txBody>
                    <a:bodyPr/>
                    <a:lstStyle/>
                    <a:p>
                      <a:pPr marR="17780" algn="ctr">
                        <a:lnSpc>
                          <a:spcPts val="2735"/>
                        </a:lnSpc>
                      </a:pPr>
                      <a:r>
                        <a:rPr sz="2400" b="1" dirty="0">
                          <a:solidFill>
                            <a:srgbClr val="434343"/>
                          </a:solidFill>
                          <a:latin typeface="Trebuchet MS"/>
                          <a:cs typeface="Trebuchet MS"/>
                        </a:rPr>
                        <a:t>4</a:t>
                      </a:r>
                      <a:endParaRPr sz="2400">
                        <a:latin typeface="Trebuchet MS"/>
                        <a:cs typeface="Trebuchet MS"/>
                      </a:endParaRPr>
                    </a:p>
                  </a:txBody>
                  <a:tcPr marL="0" marR="0" marT="0" marB="0"/>
                </a:tc>
                <a:tc>
                  <a:txBody>
                    <a:bodyPr/>
                    <a:lstStyle/>
                    <a:p>
                      <a:pPr marL="290830" algn="ctr">
                        <a:lnSpc>
                          <a:spcPts val="2735"/>
                        </a:lnSpc>
                      </a:pPr>
                      <a:r>
                        <a:rPr sz="2400" b="1" dirty="0">
                          <a:solidFill>
                            <a:srgbClr val="434343"/>
                          </a:solidFill>
                          <a:latin typeface="Trebuchet MS"/>
                          <a:cs typeface="Trebuchet MS"/>
                        </a:rPr>
                        <a:t>5</a:t>
                      </a:r>
                      <a:endParaRPr sz="2400">
                        <a:latin typeface="Trebuchet MS"/>
                        <a:cs typeface="Trebuchet MS"/>
                      </a:endParaRPr>
                    </a:p>
                  </a:txBody>
                  <a:tcPr marL="0" marR="0" marT="0" marB="0"/>
                </a:tc>
              </a:tr>
              <a:tr h="515194">
                <a:tc>
                  <a:txBody>
                    <a:bodyPr/>
                    <a:lstStyle/>
                    <a:p>
                      <a:pPr>
                        <a:lnSpc>
                          <a:spcPct val="100000"/>
                        </a:lnSpc>
                        <a:spcBef>
                          <a:spcPts val="25"/>
                        </a:spcBef>
                      </a:pPr>
                      <a:endParaRPr sz="900">
                        <a:latin typeface="Times New Roman"/>
                        <a:cs typeface="Times New Roman"/>
                      </a:endParaRPr>
                    </a:p>
                    <a:p>
                      <a:pPr marR="212725" algn="ctr">
                        <a:lnSpc>
                          <a:spcPct val="100000"/>
                        </a:lnSpc>
                      </a:pPr>
                      <a:r>
                        <a:rPr lang="en-US" sz="1000" b="1" dirty="0" smtClean="0">
                          <a:solidFill>
                            <a:srgbClr val="434343"/>
                          </a:solidFill>
                          <a:latin typeface="Trebuchet MS"/>
                          <a:cs typeface="Trebuchet MS"/>
                        </a:rPr>
                        <a:t>Data</a:t>
                      </a:r>
                      <a:r>
                        <a:rPr lang="en-US" sz="1000" b="1" baseline="0" dirty="0" smtClean="0">
                          <a:solidFill>
                            <a:srgbClr val="434343"/>
                          </a:solidFill>
                          <a:latin typeface="Trebuchet MS"/>
                          <a:cs typeface="Trebuchet MS"/>
                        </a:rPr>
                        <a:t> Extraction</a:t>
                      </a:r>
                      <a:endParaRPr sz="1000">
                        <a:latin typeface="Trebuchet MS"/>
                        <a:cs typeface="Trebuchet MS"/>
                      </a:endParaRPr>
                    </a:p>
                  </a:txBody>
                  <a:tcPr marL="0" marR="0" marT="3175" marB="0"/>
                </a:tc>
                <a:tc>
                  <a:txBody>
                    <a:bodyPr/>
                    <a:lstStyle/>
                    <a:p>
                      <a:pPr>
                        <a:lnSpc>
                          <a:spcPct val="100000"/>
                        </a:lnSpc>
                        <a:spcBef>
                          <a:spcPts val="25"/>
                        </a:spcBef>
                      </a:pPr>
                      <a:endParaRPr sz="900">
                        <a:latin typeface="Times New Roman"/>
                        <a:cs typeface="Times New Roman"/>
                      </a:endParaRPr>
                    </a:p>
                    <a:p>
                      <a:pPr marR="21590" algn="ctr">
                        <a:lnSpc>
                          <a:spcPct val="100000"/>
                        </a:lnSpc>
                      </a:pPr>
                      <a:r>
                        <a:rPr sz="1000" b="1" dirty="0">
                          <a:solidFill>
                            <a:srgbClr val="434343"/>
                          </a:solidFill>
                          <a:latin typeface="Trebuchet MS"/>
                          <a:cs typeface="Trebuchet MS"/>
                        </a:rPr>
                        <a:t>Data</a:t>
                      </a:r>
                      <a:r>
                        <a:rPr sz="1000" b="1" spc="-70" dirty="0">
                          <a:solidFill>
                            <a:srgbClr val="434343"/>
                          </a:solidFill>
                          <a:latin typeface="Trebuchet MS"/>
                          <a:cs typeface="Trebuchet MS"/>
                        </a:rPr>
                        <a:t> </a:t>
                      </a:r>
                      <a:r>
                        <a:rPr sz="1000" b="1" dirty="0">
                          <a:solidFill>
                            <a:srgbClr val="434343"/>
                          </a:solidFill>
                          <a:latin typeface="Trebuchet MS"/>
                          <a:cs typeface="Trebuchet MS"/>
                        </a:rPr>
                        <a:t>Processing</a:t>
                      </a:r>
                      <a:endParaRPr sz="1000">
                        <a:latin typeface="Trebuchet MS"/>
                        <a:cs typeface="Trebuchet MS"/>
                      </a:endParaRPr>
                    </a:p>
                  </a:txBody>
                  <a:tcPr marL="0" marR="0" marT="3175" marB="0"/>
                </a:tc>
                <a:tc>
                  <a:txBody>
                    <a:bodyPr/>
                    <a:lstStyle/>
                    <a:p>
                      <a:pPr>
                        <a:lnSpc>
                          <a:spcPct val="100000"/>
                        </a:lnSpc>
                        <a:spcBef>
                          <a:spcPts val="25"/>
                        </a:spcBef>
                      </a:pPr>
                      <a:endParaRPr sz="900">
                        <a:latin typeface="Times New Roman"/>
                        <a:cs typeface="Times New Roman"/>
                      </a:endParaRPr>
                    </a:p>
                    <a:p>
                      <a:pPr marR="17780" algn="ctr">
                        <a:lnSpc>
                          <a:spcPct val="100000"/>
                        </a:lnSpc>
                      </a:pPr>
                      <a:r>
                        <a:rPr sz="1000" b="1" dirty="0">
                          <a:solidFill>
                            <a:srgbClr val="434343"/>
                          </a:solidFill>
                          <a:latin typeface="Trebuchet MS"/>
                          <a:cs typeface="Trebuchet MS"/>
                        </a:rPr>
                        <a:t>Build</a:t>
                      </a:r>
                      <a:r>
                        <a:rPr sz="1000" b="1" spc="-70" dirty="0">
                          <a:solidFill>
                            <a:srgbClr val="434343"/>
                          </a:solidFill>
                          <a:latin typeface="Trebuchet MS"/>
                          <a:cs typeface="Trebuchet MS"/>
                        </a:rPr>
                        <a:t> </a:t>
                      </a:r>
                      <a:r>
                        <a:rPr sz="1000" b="1" dirty="0">
                          <a:solidFill>
                            <a:srgbClr val="434343"/>
                          </a:solidFill>
                          <a:latin typeface="Trebuchet MS"/>
                          <a:cs typeface="Trebuchet MS"/>
                        </a:rPr>
                        <a:t>Models</a:t>
                      </a:r>
                      <a:endParaRPr sz="1000">
                        <a:latin typeface="Trebuchet MS"/>
                        <a:cs typeface="Trebuchet MS"/>
                      </a:endParaRPr>
                    </a:p>
                  </a:txBody>
                  <a:tcPr marL="0" marR="0" marT="3175" marB="0"/>
                </a:tc>
                <a:tc>
                  <a:txBody>
                    <a:bodyPr/>
                    <a:lstStyle/>
                    <a:p>
                      <a:pPr>
                        <a:lnSpc>
                          <a:spcPct val="100000"/>
                        </a:lnSpc>
                        <a:spcBef>
                          <a:spcPts val="25"/>
                        </a:spcBef>
                      </a:pPr>
                      <a:endParaRPr sz="900">
                        <a:latin typeface="Times New Roman"/>
                        <a:cs typeface="Times New Roman"/>
                      </a:endParaRPr>
                    </a:p>
                    <a:p>
                      <a:pPr marR="8890" algn="ctr">
                        <a:lnSpc>
                          <a:spcPct val="100000"/>
                        </a:lnSpc>
                      </a:pPr>
                      <a:r>
                        <a:rPr lang="en-US" sz="1000" b="1" dirty="0" smtClean="0">
                          <a:solidFill>
                            <a:srgbClr val="434343"/>
                          </a:solidFill>
                          <a:latin typeface="Trebuchet MS"/>
                          <a:cs typeface="Trebuchet MS"/>
                        </a:rPr>
                        <a:t>Finding Similarity</a:t>
                      </a:r>
                      <a:endParaRPr sz="1000">
                        <a:latin typeface="Trebuchet MS"/>
                        <a:cs typeface="Trebuchet MS"/>
                      </a:endParaRPr>
                    </a:p>
                  </a:txBody>
                  <a:tcPr marL="0" marR="0" marT="3175" marB="0"/>
                </a:tc>
                <a:tc>
                  <a:txBody>
                    <a:bodyPr/>
                    <a:lstStyle/>
                    <a:p>
                      <a:pPr>
                        <a:lnSpc>
                          <a:spcPct val="100000"/>
                        </a:lnSpc>
                        <a:spcBef>
                          <a:spcPts val="25"/>
                        </a:spcBef>
                      </a:pPr>
                      <a:endParaRPr sz="900" smtClean="0">
                        <a:latin typeface="Times New Roman"/>
                        <a:cs typeface="Times New Roman"/>
                      </a:endParaRPr>
                    </a:p>
                    <a:p>
                      <a:pPr marL="292100" algn="ctr">
                        <a:lnSpc>
                          <a:spcPct val="100000"/>
                        </a:lnSpc>
                      </a:pPr>
                      <a:r>
                        <a:rPr lang="en-US" sz="800" b="1" spc="35" dirty="0" smtClean="0">
                          <a:solidFill>
                            <a:srgbClr val="434343"/>
                          </a:solidFill>
                          <a:latin typeface="Trebuchet MS"/>
                          <a:cs typeface="Trebuchet MS"/>
                        </a:rPr>
                        <a:t>Recommendation</a:t>
                      </a:r>
                      <a:endParaRPr sz="800" b="1">
                        <a:latin typeface="Trebuchet MS"/>
                        <a:cs typeface="Trebuchet MS"/>
                      </a:endParaRPr>
                    </a:p>
                  </a:txBody>
                  <a:tcPr marL="0" marR="0" marT="3175" marB="0"/>
                </a:tc>
              </a:tr>
              <a:tr h="1020098">
                <a:tc>
                  <a:txBody>
                    <a:bodyPr/>
                    <a:lstStyle/>
                    <a:p>
                      <a:pPr marR="212725" algn="ctr">
                        <a:lnSpc>
                          <a:spcPct val="100000"/>
                        </a:lnSpc>
                        <a:spcBef>
                          <a:spcPts val="740"/>
                        </a:spcBef>
                      </a:pPr>
                      <a:r>
                        <a:rPr lang="en-US" sz="1000" spc="45" dirty="0" smtClean="0">
                          <a:solidFill>
                            <a:srgbClr val="434343"/>
                          </a:solidFill>
                          <a:latin typeface="Trebuchet MS"/>
                          <a:cs typeface="Trebuchet MS"/>
                        </a:rPr>
                        <a:t>Dataset Download</a:t>
                      </a:r>
                    </a:p>
                    <a:p>
                      <a:pPr marR="212725" algn="ctr">
                        <a:lnSpc>
                          <a:spcPct val="100000"/>
                        </a:lnSpc>
                        <a:spcBef>
                          <a:spcPts val="740"/>
                        </a:spcBef>
                      </a:pPr>
                      <a:r>
                        <a:rPr lang="en-US" sz="1000" spc="45" dirty="0" err="1" smtClean="0">
                          <a:solidFill>
                            <a:srgbClr val="434343"/>
                          </a:solidFill>
                          <a:latin typeface="Trebuchet MS"/>
                          <a:cs typeface="Trebuchet MS"/>
                        </a:rPr>
                        <a:t>Spotify</a:t>
                      </a:r>
                      <a:r>
                        <a:rPr lang="en-US" sz="1000" spc="45" dirty="0" smtClean="0">
                          <a:solidFill>
                            <a:srgbClr val="434343"/>
                          </a:solidFill>
                          <a:latin typeface="Trebuchet MS"/>
                          <a:cs typeface="Trebuchet MS"/>
                        </a:rPr>
                        <a:t> API Feature extraction</a:t>
                      </a:r>
                    </a:p>
                    <a:p>
                      <a:pPr marR="212725" algn="ctr">
                        <a:lnSpc>
                          <a:spcPct val="100000"/>
                        </a:lnSpc>
                        <a:spcBef>
                          <a:spcPts val="740"/>
                        </a:spcBef>
                      </a:pPr>
                      <a:r>
                        <a:rPr lang="en-US" sz="1000" spc="45" dirty="0" smtClean="0">
                          <a:solidFill>
                            <a:srgbClr val="434343"/>
                          </a:solidFill>
                          <a:latin typeface="Trebuchet MS"/>
                          <a:cs typeface="Trebuchet MS"/>
                        </a:rPr>
                        <a:t>Data Reshaping</a:t>
                      </a:r>
                      <a:endParaRPr sz="1000">
                        <a:latin typeface="Trebuchet MS"/>
                        <a:cs typeface="Trebuchet MS"/>
                      </a:endParaRPr>
                    </a:p>
                  </a:txBody>
                  <a:tcPr marL="0" marR="0" marT="93980" marB="0"/>
                </a:tc>
                <a:tc>
                  <a:txBody>
                    <a:bodyPr/>
                    <a:lstStyle/>
                    <a:p>
                      <a:pPr marR="21590" algn="ctr">
                        <a:lnSpc>
                          <a:spcPct val="100000"/>
                        </a:lnSpc>
                        <a:spcBef>
                          <a:spcPts val="740"/>
                        </a:spcBef>
                      </a:pPr>
                      <a:r>
                        <a:rPr lang="en-US" sz="1000" spc="10" dirty="0" smtClean="0">
                          <a:solidFill>
                            <a:srgbClr val="434343"/>
                          </a:solidFill>
                          <a:latin typeface="Trebuchet MS"/>
                          <a:cs typeface="Trebuchet MS"/>
                        </a:rPr>
                        <a:t>TF-IDF</a:t>
                      </a:r>
                      <a:endParaRPr sz="1000">
                        <a:latin typeface="Trebuchet MS"/>
                        <a:cs typeface="Trebuchet MS"/>
                      </a:endParaRPr>
                    </a:p>
                    <a:p>
                      <a:pPr>
                        <a:lnSpc>
                          <a:spcPct val="100000"/>
                        </a:lnSpc>
                        <a:spcBef>
                          <a:spcPts val="25"/>
                        </a:spcBef>
                      </a:pPr>
                      <a:endParaRPr sz="1350">
                        <a:latin typeface="Times New Roman"/>
                        <a:cs typeface="Times New Roman"/>
                      </a:endParaRPr>
                    </a:p>
                    <a:p>
                      <a:pPr marR="21590" algn="ctr">
                        <a:lnSpc>
                          <a:spcPct val="100000"/>
                        </a:lnSpc>
                      </a:pPr>
                      <a:r>
                        <a:rPr lang="en-US" sz="1000" spc="10" dirty="0" smtClean="0">
                          <a:solidFill>
                            <a:srgbClr val="434343"/>
                          </a:solidFill>
                          <a:latin typeface="Trebuchet MS"/>
                          <a:cs typeface="Trebuchet MS"/>
                        </a:rPr>
                        <a:t>One-Hot</a:t>
                      </a:r>
                      <a:r>
                        <a:rPr lang="en-US" sz="1000" spc="10" baseline="0" dirty="0" smtClean="0">
                          <a:solidFill>
                            <a:srgbClr val="434343"/>
                          </a:solidFill>
                          <a:latin typeface="Trebuchet MS"/>
                          <a:cs typeface="Trebuchet MS"/>
                        </a:rPr>
                        <a:t> Encoding</a:t>
                      </a:r>
                    </a:p>
                    <a:p>
                      <a:pPr marR="21590" algn="ctr">
                        <a:lnSpc>
                          <a:spcPct val="100000"/>
                        </a:lnSpc>
                      </a:pPr>
                      <a:endParaRPr lang="en-US" sz="1000" spc="10" baseline="0" dirty="0" smtClean="0">
                        <a:solidFill>
                          <a:srgbClr val="434343"/>
                        </a:solidFill>
                        <a:latin typeface="Trebuchet MS"/>
                        <a:cs typeface="Trebuchet MS"/>
                      </a:endParaRPr>
                    </a:p>
                    <a:p>
                      <a:pPr marR="21590" algn="ctr">
                        <a:lnSpc>
                          <a:spcPct val="100000"/>
                        </a:lnSpc>
                      </a:pPr>
                      <a:r>
                        <a:rPr lang="en-US" sz="1000" spc="10" baseline="0" dirty="0" smtClean="0">
                          <a:solidFill>
                            <a:srgbClr val="434343"/>
                          </a:solidFill>
                          <a:latin typeface="Trebuchet MS"/>
                          <a:cs typeface="Trebuchet MS"/>
                        </a:rPr>
                        <a:t>Normalizing Features</a:t>
                      </a:r>
                      <a:endParaRPr sz="1000">
                        <a:latin typeface="Trebuchet MS"/>
                        <a:cs typeface="Trebuchet MS"/>
                      </a:endParaRPr>
                    </a:p>
                  </a:txBody>
                  <a:tcPr marL="0" marR="0" marT="93980" marB="0"/>
                </a:tc>
                <a:tc>
                  <a:txBody>
                    <a:bodyPr/>
                    <a:lstStyle/>
                    <a:p>
                      <a:pPr marR="17780" algn="ctr">
                        <a:lnSpc>
                          <a:spcPct val="100000"/>
                        </a:lnSpc>
                        <a:spcBef>
                          <a:spcPts val="740"/>
                        </a:spcBef>
                      </a:pPr>
                      <a:r>
                        <a:rPr sz="1000" dirty="0">
                          <a:solidFill>
                            <a:srgbClr val="434343"/>
                          </a:solidFill>
                          <a:latin typeface="Trebuchet MS"/>
                          <a:cs typeface="Trebuchet MS"/>
                        </a:rPr>
                        <a:t>Modeling</a:t>
                      </a:r>
                      <a:r>
                        <a:rPr sz="1000" spc="-45" dirty="0">
                          <a:solidFill>
                            <a:srgbClr val="434343"/>
                          </a:solidFill>
                          <a:latin typeface="Trebuchet MS"/>
                          <a:cs typeface="Trebuchet MS"/>
                        </a:rPr>
                        <a:t> </a:t>
                      </a:r>
                      <a:r>
                        <a:rPr sz="1000" dirty="0">
                          <a:solidFill>
                            <a:srgbClr val="434343"/>
                          </a:solidFill>
                          <a:latin typeface="Trebuchet MS"/>
                          <a:cs typeface="Trebuchet MS"/>
                        </a:rPr>
                        <a:t>Methods</a:t>
                      </a:r>
                      <a:endParaRPr sz="1000">
                        <a:latin typeface="Trebuchet MS"/>
                        <a:cs typeface="Trebuchet MS"/>
                      </a:endParaRPr>
                    </a:p>
                    <a:p>
                      <a:pPr>
                        <a:lnSpc>
                          <a:spcPct val="100000"/>
                        </a:lnSpc>
                        <a:spcBef>
                          <a:spcPts val="20"/>
                        </a:spcBef>
                      </a:pPr>
                      <a:endParaRPr sz="1550">
                        <a:latin typeface="Times New Roman"/>
                        <a:cs typeface="Times New Roman"/>
                      </a:endParaRPr>
                    </a:p>
                    <a:p>
                      <a:pPr marR="17780" algn="ctr">
                        <a:lnSpc>
                          <a:spcPts val="1135"/>
                        </a:lnSpc>
                      </a:pPr>
                      <a:r>
                        <a:rPr sz="1000" dirty="0">
                          <a:solidFill>
                            <a:srgbClr val="434343"/>
                          </a:solidFill>
                          <a:latin typeface="Trebuchet MS"/>
                          <a:cs typeface="Trebuchet MS"/>
                        </a:rPr>
                        <a:t>Pipeline</a:t>
                      </a:r>
                      <a:endParaRPr sz="1000">
                        <a:latin typeface="Trebuchet MS"/>
                        <a:cs typeface="Trebuchet MS"/>
                      </a:endParaRPr>
                    </a:p>
                  </a:txBody>
                  <a:tcPr marL="0" marR="0" marT="93980" marB="0"/>
                </a:tc>
                <a:tc>
                  <a:txBody>
                    <a:bodyPr/>
                    <a:lstStyle/>
                    <a:p>
                      <a:pPr marR="8890" algn="ctr">
                        <a:lnSpc>
                          <a:spcPct val="100000"/>
                        </a:lnSpc>
                        <a:spcBef>
                          <a:spcPts val="740"/>
                        </a:spcBef>
                      </a:pPr>
                      <a:r>
                        <a:rPr lang="en-US" sz="1000" dirty="0" smtClean="0">
                          <a:solidFill>
                            <a:srgbClr val="434343"/>
                          </a:solidFill>
                          <a:latin typeface="Trebuchet MS"/>
                          <a:cs typeface="Trebuchet MS"/>
                        </a:rPr>
                        <a:t>Summarizing</a:t>
                      </a:r>
                      <a:r>
                        <a:rPr lang="en-US" sz="1000" baseline="0" dirty="0" smtClean="0">
                          <a:solidFill>
                            <a:srgbClr val="434343"/>
                          </a:solidFill>
                          <a:latin typeface="Trebuchet MS"/>
                          <a:cs typeface="Trebuchet MS"/>
                        </a:rPr>
                        <a:t> Features</a:t>
                      </a:r>
                      <a:endParaRPr sz="1000">
                        <a:latin typeface="Trebuchet MS"/>
                        <a:cs typeface="Trebuchet MS"/>
                      </a:endParaRPr>
                    </a:p>
                    <a:p>
                      <a:pPr>
                        <a:lnSpc>
                          <a:spcPct val="100000"/>
                        </a:lnSpc>
                        <a:spcBef>
                          <a:spcPts val="20"/>
                        </a:spcBef>
                      </a:pPr>
                      <a:endParaRPr sz="1550">
                        <a:latin typeface="Times New Roman"/>
                        <a:cs typeface="Times New Roman"/>
                      </a:endParaRPr>
                    </a:p>
                    <a:p>
                      <a:pPr marR="9525" algn="ctr">
                        <a:lnSpc>
                          <a:spcPts val="1135"/>
                        </a:lnSpc>
                      </a:pPr>
                      <a:r>
                        <a:rPr lang="en-US" sz="1000" spc="75" dirty="0" smtClean="0">
                          <a:solidFill>
                            <a:srgbClr val="434343"/>
                          </a:solidFill>
                          <a:latin typeface="Trebuchet MS"/>
                          <a:cs typeface="Trebuchet MS"/>
                        </a:rPr>
                        <a:t>Cosine Similarity</a:t>
                      </a:r>
                      <a:r>
                        <a:rPr lang="en-US" sz="1000" spc="75" baseline="0" dirty="0" smtClean="0">
                          <a:solidFill>
                            <a:srgbClr val="434343"/>
                          </a:solidFill>
                          <a:latin typeface="Trebuchet MS"/>
                          <a:cs typeface="Trebuchet MS"/>
                        </a:rPr>
                        <a:t> between songs</a:t>
                      </a:r>
                      <a:endParaRPr sz="1000">
                        <a:latin typeface="Trebuchet MS"/>
                        <a:cs typeface="Trebuchet MS"/>
                      </a:endParaRPr>
                    </a:p>
                  </a:txBody>
                  <a:tcPr marL="0" marR="0" marT="93980" marB="0"/>
                </a:tc>
                <a:tc>
                  <a:txBody>
                    <a:bodyPr/>
                    <a:lstStyle/>
                    <a:p>
                      <a:pPr marL="292100" algn="ctr">
                        <a:lnSpc>
                          <a:spcPct val="100000"/>
                        </a:lnSpc>
                        <a:spcBef>
                          <a:spcPts val="740"/>
                        </a:spcBef>
                      </a:pPr>
                      <a:r>
                        <a:rPr sz="1000" dirty="0">
                          <a:solidFill>
                            <a:srgbClr val="434343"/>
                          </a:solidFill>
                          <a:latin typeface="Trebuchet MS"/>
                          <a:cs typeface="Trebuchet MS"/>
                        </a:rPr>
                        <a:t>Best</a:t>
                      </a:r>
                      <a:r>
                        <a:rPr sz="1000" spc="-45" dirty="0">
                          <a:solidFill>
                            <a:srgbClr val="434343"/>
                          </a:solidFill>
                          <a:latin typeface="Trebuchet MS"/>
                          <a:cs typeface="Trebuchet MS"/>
                        </a:rPr>
                        <a:t> </a:t>
                      </a:r>
                      <a:r>
                        <a:rPr sz="1000" dirty="0">
                          <a:solidFill>
                            <a:srgbClr val="434343"/>
                          </a:solidFill>
                          <a:latin typeface="Trebuchet MS"/>
                          <a:cs typeface="Trebuchet MS"/>
                        </a:rPr>
                        <a:t>Model</a:t>
                      </a:r>
                      <a:endParaRPr sz="1000">
                        <a:latin typeface="Trebuchet MS"/>
                        <a:cs typeface="Trebuchet MS"/>
                      </a:endParaRPr>
                    </a:p>
                    <a:p>
                      <a:pPr>
                        <a:lnSpc>
                          <a:spcPct val="100000"/>
                        </a:lnSpc>
                        <a:spcBef>
                          <a:spcPts val="20"/>
                        </a:spcBef>
                      </a:pPr>
                      <a:endParaRPr sz="1550">
                        <a:latin typeface="Times New Roman"/>
                        <a:cs typeface="Times New Roman"/>
                      </a:endParaRPr>
                    </a:p>
                    <a:p>
                      <a:pPr marL="292100" algn="ctr">
                        <a:lnSpc>
                          <a:spcPts val="1135"/>
                        </a:lnSpc>
                      </a:pPr>
                      <a:r>
                        <a:rPr sz="1000" dirty="0">
                          <a:solidFill>
                            <a:srgbClr val="434343"/>
                          </a:solidFill>
                          <a:latin typeface="Trebuchet MS"/>
                          <a:cs typeface="Trebuchet MS"/>
                        </a:rPr>
                        <a:t>Key</a:t>
                      </a:r>
                      <a:r>
                        <a:rPr sz="1000" spc="-45" dirty="0">
                          <a:solidFill>
                            <a:srgbClr val="434343"/>
                          </a:solidFill>
                          <a:latin typeface="Trebuchet MS"/>
                          <a:cs typeface="Trebuchet MS"/>
                        </a:rPr>
                        <a:t> </a:t>
                      </a:r>
                      <a:r>
                        <a:rPr sz="1000" dirty="0">
                          <a:solidFill>
                            <a:srgbClr val="434343"/>
                          </a:solidFill>
                          <a:latin typeface="Trebuchet MS"/>
                          <a:cs typeface="Trebuchet MS"/>
                        </a:rPr>
                        <a:t>Learnings</a:t>
                      </a:r>
                      <a:endParaRPr sz="1000">
                        <a:latin typeface="Trebuchet MS"/>
                        <a:cs typeface="Trebuchet MS"/>
                      </a:endParaRPr>
                    </a:p>
                  </a:txBody>
                  <a:tcPr marL="0" marR="0" marT="93980" marB="0"/>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90735" y="379876"/>
            <a:ext cx="8362950" cy="4384040"/>
          </a:xfrm>
          <a:custGeom>
            <a:avLst/>
            <a:gdLst/>
            <a:ahLst/>
            <a:cxnLst/>
            <a:rect l="l" t="t" r="r" b="b"/>
            <a:pathLst>
              <a:path w="8362950" h="4384040">
                <a:moveTo>
                  <a:pt x="7406913" y="0"/>
                </a:moveTo>
                <a:lnTo>
                  <a:pt x="387213" y="0"/>
                </a:lnTo>
                <a:lnTo>
                  <a:pt x="346383" y="1786"/>
                </a:lnTo>
                <a:lnTo>
                  <a:pt x="309068" y="7117"/>
                </a:lnTo>
                <a:lnTo>
                  <a:pt x="271781" y="17779"/>
                </a:lnTo>
                <a:lnTo>
                  <a:pt x="202511" y="46190"/>
                </a:lnTo>
                <a:lnTo>
                  <a:pt x="140328" y="88807"/>
                </a:lnTo>
                <a:lnTo>
                  <a:pt x="88807" y="140328"/>
                </a:lnTo>
                <a:lnTo>
                  <a:pt x="46190" y="202511"/>
                </a:lnTo>
                <a:lnTo>
                  <a:pt x="17779" y="271781"/>
                </a:lnTo>
                <a:lnTo>
                  <a:pt x="7117" y="309068"/>
                </a:lnTo>
                <a:lnTo>
                  <a:pt x="0" y="387213"/>
                </a:lnTo>
                <a:lnTo>
                  <a:pt x="0" y="3996532"/>
                </a:lnTo>
                <a:lnTo>
                  <a:pt x="1786" y="4037363"/>
                </a:lnTo>
                <a:lnTo>
                  <a:pt x="17779" y="4111964"/>
                </a:lnTo>
                <a:lnTo>
                  <a:pt x="46190" y="4181235"/>
                </a:lnTo>
                <a:lnTo>
                  <a:pt x="88807" y="4243418"/>
                </a:lnTo>
                <a:lnTo>
                  <a:pt x="140328" y="4294939"/>
                </a:lnTo>
                <a:lnTo>
                  <a:pt x="202511" y="4337555"/>
                </a:lnTo>
                <a:lnTo>
                  <a:pt x="271781" y="4365967"/>
                </a:lnTo>
                <a:lnTo>
                  <a:pt x="309068" y="4376628"/>
                </a:lnTo>
                <a:lnTo>
                  <a:pt x="387213" y="4383746"/>
                </a:lnTo>
                <a:lnTo>
                  <a:pt x="7975315" y="4383746"/>
                </a:lnTo>
                <a:lnTo>
                  <a:pt x="8016145" y="4381959"/>
                </a:lnTo>
                <a:lnTo>
                  <a:pt x="8090747" y="4365967"/>
                </a:lnTo>
                <a:lnTo>
                  <a:pt x="8160018" y="4337555"/>
                </a:lnTo>
                <a:lnTo>
                  <a:pt x="8222200" y="4294939"/>
                </a:lnTo>
                <a:lnTo>
                  <a:pt x="8273721" y="4243418"/>
                </a:lnTo>
                <a:lnTo>
                  <a:pt x="8316338" y="4181235"/>
                </a:lnTo>
                <a:lnTo>
                  <a:pt x="8344750" y="4111964"/>
                </a:lnTo>
                <a:lnTo>
                  <a:pt x="8355411" y="4074678"/>
                </a:lnTo>
                <a:lnTo>
                  <a:pt x="8362529" y="3996532"/>
                </a:lnTo>
                <a:lnTo>
                  <a:pt x="8362529" y="955615"/>
                </a:lnTo>
              </a:path>
            </a:pathLst>
          </a:custGeom>
          <a:ln w="19049">
            <a:solidFill>
              <a:srgbClr val="FFB600"/>
            </a:solidFill>
          </a:ln>
        </p:spPr>
        <p:txBody>
          <a:bodyPr wrap="square" lIns="0" tIns="0" rIns="0" bIns="0" rtlCol="0"/>
          <a:lstStyle/>
          <a:p>
            <a:endParaRPr/>
          </a:p>
        </p:txBody>
      </p:sp>
      <p:sp>
        <p:nvSpPr>
          <p:cNvPr id="3" name="object 3"/>
          <p:cNvSpPr/>
          <p:nvPr/>
        </p:nvSpPr>
        <p:spPr>
          <a:xfrm>
            <a:off x="5743466" y="3873853"/>
            <a:ext cx="586740" cy="586740"/>
          </a:xfrm>
          <a:custGeom>
            <a:avLst/>
            <a:gdLst/>
            <a:ahLst/>
            <a:cxnLst/>
            <a:rect l="l" t="t" r="r" b="b"/>
            <a:pathLst>
              <a:path w="586739" h="586739">
                <a:moveTo>
                  <a:pt x="300840" y="586251"/>
                </a:moveTo>
                <a:lnTo>
                  <a:pt x="255237" y="583898"/>
                </a:lnTo>
                <a:lnTo>
                  <a:pt x="210995" y="574598"/>
                </a:lnTo>
                <a:lnTo>
                  <a:pt x="168888" y="558715"/>
                </a:lnTo>
                <a:lnTo>
                  <a:pt x="129689" y="536608"/>
                </a:lnTo>
                <a:lnTo>
                  <a:pt x="94170" y="508639"/>
                </a:lnTo>
                <a:lnTo>
                  <a:pt x="63107" y="475170"/>
                </a:lnTo>
                <a:lnTo>
                  <a:pt x="37270" y="436562"/>
                </a:lnTo>
                <a:lnTo>
                  <a:pt x="17435" y="393176"/>
                </a:lnTo>
                <a:lnTo>
                  <a:pt x="5122" y="348563"/>
                </a:lnTo>
                <a:lnTo>
                  <a:pt x="0" y="302991"/>
                </a:lnTo>
                <a:lnTo>
                  <a:pt x="2029" y="257310"/>
                </a:lnTo>
                <a:lnTo>
                  <a:pt x="11174" y="212372"/>
                </a:lnTo>
                <a:lnTo>
                  <a:pt x="27396" y="169028"/>
                </a:lnTo>
                <a:lnTo>
                  <a:pt x="50235" y="128776"/>
                </a:lnTo>
                <a:lnTo>
                  <a:pt x="78837" y="92929"/>
                </a:lnTo>
                <a:lnTo>
                  <a:pt x="112574" y="62064"/>
                </a:lnTo>
                <a:lnTo>
                  <a:pt x="150816" y="36754"/>
                </a:lnTo>
                <a:lnTo>
                  <a:pt x="192935" y="17576"/>
                </a:lnTo>
                <a:lnTo>
                  <a:pt x="238941" y="4953"/>
                </a:lnTo>
                <a:lnTo>
                  <a:pt x="285131" y="0"/>
                </a:lnTo>
                <a:lnTo>
                  <a:pt x="330734" y="2353"/>
                </a:lnTo>
                <a:lnTo>
                  <a:pt x="374975" y="11652"/>
                </a:lnTo>
                <a:lnTo>
                  <a:pt x="417082" y="27536"/>
                </a:lnTo>
                <a:lnTo>
                  <a:pt x="456282" y="49643"/>
                </a:lnTo>
                <a:lnTo>
                  <a:pt x="491800" y="77612"/>
                </a:lnTo>
                <a:lnTo>
                  <a:pt x="522864" y="111081"/>
                </a:lnTo>
                <a:lnTo>
                  <a:pt x="548700" y="149689"/>
                </a:lnTo>
                <a:lnTo>
                  <a:pt x="568535" y="193076"/>
                </a:lnTo>
                <a:lnTo>
                  <a:pt x="581157" y="239081"/>
                </a:lnTo>
                <a:lnTo>
                  <a:pt x="586111" y="285271"/>
                </a:lnTo>
                <a:lnTo>
                  <a:pt x="583758" y="330874"/>
                </a:lnTo>
                <a:lnTo>
                  <a:pt x="574458" y="375115"/>
                </a:lnTo>
                <a:lnTo>
                  <a:pt x="558575" y="417223"/>
                </a:lnTo>
                <a:lnTo>
                  <a:pt x="536468" y="456422"/>
                </a:lnTo>
                <a:lnTo>
                  <a:pt x="508499" y="491940"/>
                </a:lnTo>
                <a:lnTo>
                  <a:pt x="475030" y="523004"/>
                </a:lnTo>
                <a:lnTo>
                  <a:pt x="436422" y="548840"/>
                </a:lnTo>
                <a:lnTo>
                  <a:pt x="393035" y="568676"/>
                </a:lnTo>
                <a:lnTo>
                  <a:pt x="347030" y="581298"/>
                </a:lnTo>
                <a:lnTo>
                  <a:pt x="300840" y="586251"/>
                </a:lnTo>
                <a:close/>
              </a:path>
            </a:pathLst>
          </a:custGeom>
          <a:solidFill>
            <a:srgbClr val="FFF1CC"/>
          </a:solidFill>
        </p:spPr>
        <p:txBody>
          <a:bodyPr wrap="square" lIns="0" tIns="0" rIns="0" bIns="0" rtlCol="0"/>
          <a:lstStyle/>
          <a:p>
            <a:endParaRPr/>
          </a:p>
        </p:txBody>
      </p:sp>
      <p:sp>
        <p:nvSpPr>
          <p:cNvPr id="4" name="object 4"/>
          <p:cNvSpPr/>
          <p:nvPr/>
        </p:nvSpPr>
        <p:spPr>
          <a:xfrm>
            <a:off x="3765282" y="1331560"/>
            <a:ext cx="440690" cy="440690"/>
          </a:xfrm>
          <a:custGeom>
            <a:avLst/>
            <a:gdLst/>
            <a:ahLst/>
            <a:cxnLst/>
            <a:rect l="l" t="t" r="r" b="b"/>
            <a:pathLst>
              <a:path w="440689" h="440689">
                <a:moveTo>
                  <a:pt x="208867" y="440086"/>
                </a:moveTo>
                <a:lnTo>
                  <a:pt x="166763" y="433791"/>
                </a:lnTo>
                <a:lnTo>
                  <a:pt x="126933" y="419659"/>
                </a:lnTo>
                <a:lnTo>
                  <a:pt x="90512" y="398218"/>
                </a:lnTo>
                <a:lnTo>
                  <a:pt x="58636" y="369999"/>
                </a:lnTo>
                <a:lnTo>
                  <a:pt x="32440" y="335530"/>
                </a:lnTo>
                <a:lnTo>
                  <a:pt x="13059" y="295343"/>
                </a:lnTo>
                <a:lnTo>
                  <a:pt x="2314" y="253310"/>
                </a:lnTo>
                <a:lnTo>
                  <a:pt x="0" y="210395"/>
                </a:lnTo>
                <a:lnTo>
                  <a:pt x="6061" y="167848"/>
                </a:lnTo>
                <a:lnTo>
                  <a:pt x="20442" y="126917"/>
                </a:lnTo>
                <a:lnTo>
                  <a:pt x="42566" y="89598"/>
                </a:lnTo>
                <a:lnTo>
                  <a:pt x="71275" y="57616"/>
                </a:lnTo>
                <a:lnTo>
                  <a:pt x="105647" y="31816"/>
                </a:lnTo>
                <a:lnTo>
                  <a:pt x="144759" y="13043"/>
                </a:lnTo>
                <a:lnTo>
                  <a:pt x="188006" y="2072"/>
                </a:lnTo>
                <a:lnTo>
                  <a:pt x="231250" y="0"/>
                </a:lnTo>
                <a:lnTo>
                  <a:pt x="273354" y="6294"/>
                </a:lnTo>
                <a:lnTo>
                  <a:pt x="313185" y="20426"/>
                </a:lnTo>
                <a:lnTo>
                  <a:pt x="349605" y="41867"/>
                </a:lnTo>
                <a:lnTo>
                  <a:pt x="381481" y="70086"/>
                </a:lnTo>
                <a:lnTo>
                  <a:pt x="407678" y="104555"/>
                </a:lnTo>
                <a:lnTo>
                  <a:pt x="427059" y="144743"/>
                </a:lnTo>
                <a:lnTo>
                  <a:pt x="438029" y="187990"/>
                </a:lnTo>
                <a:lnTo>
                  <a:pt x="440102" y="231234"/>
                </a:lnTo>
                <a:lnTo>
                  <a:pt x="433807" y="273338"/>
                </a:lnTo>
                <a:lnTo>
                  <a:pt x="419675" y="313169"/>
                </a:lnTo>
                <a:lnTo>
                  <a:pt x="398234" y="349589"/>
                </a:lnTo>
                <a:lnTo>
                  <a:pt x="370015" y="381465"/>
                </a:lnTo>
                <a:lnTo>
                  <a:pt x="335547" y="407662"/>
                </a:lnTo>
                <a:lnTo>
                  <a:pt x="295359" y="427043"/>
                </a:lnTo>
                <a:lnTo>
                  <a:pt x="252111" y="438013"/>
                </a:lnTo>
                <a:lnTo>
                  <a:pt x="208867" y="440086"/>
                </a:lnTo>
                <a:close/>
              </a:path>
            </a:pathLst>
          </a:custGeom>
          <a:solidFill>
            <a:srgbClr val="FFF1CC"/>
          </a:solidFill>
        </p:spPr>
        <p:txBody>
          <a:bodyPr wrap="square" lIns="0" tIns="0" rIns="0" bIns="0" rtlCol="0"/>
          <a:lstStyle/>
          <a:p>
            <a:endParaRPr/>
          </a:p>
        </p:txBody>
      </p:sp>
      <p:sp>
        <p:nvSpPr>
          <p:cNvPr id="5" name="object 5"/>
          <p:cNvSpPr/>
          <p:nvPr/>
        </p:nvSpPr>
        <p:spPr>
          <a:xfrm>
            <a:off x="4334464" y="2270939"/>
            <a:ext cx="1198880" cy="1199515"/>
          </a:xfrm>
          <a:custGeom>
            <a:avLst/>
            <a:gdLst/>
            <a:ahLst/>
            <a:cxnLst/>
            <a:rect l="l" t="t" r="r" b="b"/>
            <a:pathLst>
              <a:path w="1198879" h="1199514">
                <a:moveTo>
                  <a:pt x="579861" y="1198976"/>
                </a:moveTo>
                <a:lnTo>
                  <a:pt x="535534" y="1195868"/>
                </a:lnTo>
                <a:lnTo>
                  <a:pt x="491786" y="1189513"/>
                </a:lnTo>
                <a:lnTo>
                  <a:pt x="448787" y="1179993"/>
                </a:lnTo>
                <a:lnTo>
                  <a:pt x="406709" y="1167386"/>
                </a:lnTo>
                <a:lnTo>
                  <a:pt x="365722" y="1151773"/>
                </a:lnTo>
                <a:lnTo>
                  <a:pt x="325997" y="1133233"/>
                </a:lnTo>
                <a:lnTo>
                  <a:pt x="287705" y="1111845"/>
                </a:lnTo>
                <a:lnTo>
                  <a:pt x="251017" y="1087690"/>
                </a:lnTo>
                <a:lnTo>
                  <a:pt x="216103" y="1060847"/>
                </a:lnTo>
                <a:lnTo>
                  <a:pt x="183135" y="1031396"/>
                </a:lnTo>
                <a:lnTo>
                  <a:pt x="152283" y="999417"/>
                </a:lnTo>
                <a:lnTo>
                  <a:pt x="123718" y="964989"/>
                </a:lnTo>
                <a:lnTo>
                  <a:pt x="97611" y="928193"/>
                </a:lnTo>
                <a:lnTo>
                  <a:pt x="74132" y="889107"/>
                </a:lnTo>
                <a:lnTo>
                  <a:pt x="53453" y="847812"/>
                </a:lnTo>
                <a:lnTo>
                  <a:pt x="35745" y="804388"/>
                </a:lnTo>
                <a:lnTo>
                  <a:pt x="21289" y="759121"/>
                </a:lnTo>
                <a:lnTo>
                  <a:pt x="10519" y="713144"/>
                </a:lnTo>
                <a:lnTo>
                  <a:pt x="3426" y="666675"/>
                </a:lnTo>
                <a:lnTo>
                  <a:pt x="0" y="619931"/>
                </a:lnTo>
                <a:lnTo>
                  <a:pt x="231" y="573129"/>
                </a:lnTo>
                <a:lnTo>
                  <a:pt x="4111" y="526488"/>
                </a:lnTo>
                <a:lnTo>
                  <a:pt x="11629" y="480226"/>
                </a:lnTo>
                <a:lnTo>
                  <a:pt x="22776" y="434559"/>
                </a:lnTo>
                <a:lnTo>
                  <a:pt x="37543" y="389706"/>
                </a:lnTo>
                <a:lnTo>
                  <a:pt x="55919" y="345884"/>
                </a:lnTo>
                <a:lnTo>
                  <a:pt x="77705" y="303653"/>
                </a:lnTo>
                <a:lnTo>
                  <a:pt x="102600" y="263527"/>
                </a:lnTo>
                <a:lnTo>
                  <a:pt x="130443" y="225653"/>
                </a:lnTo>
                <a:lnTo>
                  <a:pt x="161074" y="190177"/>
                </a:lnTo>
                <a:lnTo>
                  <a:pt x="194331" y="157247"/>
                </a:lnTo>
                <a:lnTo>
                  <a:pt x="230055" y="127010"/>
                </a:lnTo>
                <a:lnTo>
                  <a:pt x="268083" y="99614"/>
                </a:lnTo>
                <a:lnTo>
                  <a:pt x="308257" y="75205"/>
                </a:lnTo>
                <a:lnTo>
                  <a:pt x="350414" y="53930"/>
                </a:lnTo>
                <a:lnTo>
                  <a:pt x="394395" y="35938"/>
                </a:lnTo>
                <a:lnTo>
                  <a:pt x="439053" y="21620"/>
                </a:lnTo>
                <a:lnTo>
                  <a:pt x="483986" y="10948"/>
                </a:lnTo>
                <a:lnTo>
                  <a:pt x="529024" y="3840"/>
                </a:lnTo>
                <a:lnTo>
                  <a:pt x="573995" y="217"/>
                </a:lnTo>
                <a:lnTo>
                  <a:pt x="618730" y="0"/>
                </a:lnTo>
                <a:lnTo>
                  <a:pt x="663057" y="3108"/>
                </a:lnTo>
                <a:lnTo>
                  <a:pt x="706805" y="9462"/>
                </a:lnTo>
                <a:lnTo>
                  <a:pt x="749803" y="18982"/>
                </a:lnTo>
                <a:lnTo>
                  <a:pt x="791881" y="31589"/>
                </a:lnTo>
                <a:lnTo>
                  <a:pt x="832868" y="47202"/>
                </a:lnTo>
                <a:lnTo>
                  <a:pt x="872593" y="65743"/>
                </a:lnTo>
                <a:lnTo>
                  <a:pt x="910885" y="87130"/>
                </a:lnTo>
                <a:lnTo>
                  <a:pt x="947574" y="111285"/>
                </a:lnTo>
                <a:lnTo>
                  <a:pt x="982487" y="138128"/>
                </a:lnTo>
                <a:lnTo>
                  <a:pt x="1015456" y="167579"/>
                </a:lnTo>
                <a:lnTo>
                  <a:pt x="1046308" y="199558"/>
                </a:lnTo>
                <a:lnTo>
                  <a:pt x="1074873" y="233986"/>
                </a:lnTo>
                <a:lnTo>
                  <a:pt x="1100980" y="270782"/>
                </a:lnTo>
                <a:lnTo>
                  <a:pt x="1124458" y="309868"/>
                </a:lnTo>
                <a:lnTo>
                  <a:pt x="1145137" y="351163"/>
                </a:lnTo>
                <a:lnTo>
                  <a:pt x="1162845" y="394588"/>
                </a:lnTo>
                <a:lnTo>
                  <a:pt x="1177162" y="439245"/>
                </a:lnTo>
                <a:lnTo>
                  <a:pt x="1187835" y="484178"/>
                </a:lnTo>
                <a:lnTo>
                  <a:pt x="1194943" y="529216"/>
                </a:lnTo>
                <a:lnTo>
                  <a:pt x="1198566" y="574188"/>
                </a:lnTo>
                <a:lnTo>
                  <a:pt x="1198783" y="618922"/>
                </a:lnTo>
                <a:lnTo>
                  <a:pt x="1195675" y="663249"/>
                </a:lnTo>
                <a:lnTo>
                  <a:pt x="1189321" y="706997"/>
                </a:lnTo>
                <a:lnTo>
                  <a:pt x="1179801" y="749995"/>
                </a:lnTo>
                <a:lnTo>
                  <a:pt x="1167194" y="792074"/>
                </a:lnTo>
                <a:lnTo>
                  <a:pt x="1151581" y="833061"/>
                </a:lnTo>
                <a:lnTo>
                  <a:pt x="1133040" y="872786"/>
                </a:lnTo>
                <a:lnTo>
                  <a:pt x="1111653" y="911078"/>
                </a:lnTo>
                <a:lnTo>
                  <a:pt x="1087498" y="947766"/>
                </a:lnTo>
                <a:lnTo>
                  <a:pt x="1060655" y="982680"/>
                </a:lnTo>
                <a:lnTo>
                  <a:pt x="1031204" y="1015648"/>
                </a:lnTo>
                <a:lnTo>
                  <a:pt x="999225" y="1046500"/>
                </a:lnTo>
                <a:lnTo>
                  <a:pt x="964797" y="1075065"/>
                </a:lnTo>
                <a:lnTo>
                  <a:pt x="928000" y="1101172"/>
                </a:lnTo>
                <a:lnTo>
                  <a:pt x="888915" y="1124651"/>
                </a:lnTo>
                <a:lnTo>
                  <a:pt x="847620" y="1145329"/>
                </a:lnTo>
                <a:lnTo>
                  <a:pt x="804195" y="1163038"/>
                </a:lnTo>
                <a:lnTo>
                  <a:pt x="759538" y="1177355"/>
                </a:lnTo>
                <a:lnTo>
                  <a:pt x="714605" y="1188028"/>
                </a:lnTo>
                <a:lnTo>
                  <a:pt x="669567" y="1195136"/>
                </a:lnTo>
                <a:lnTo>
                  <a:pt x="624595" y="1198758"/>
                </a:lnTo>
                <a:lnTo>
                  <a:pt x="579861" y="1198976"/>
                </a:lnTo>
                <a:close/>
              </a:path>
            </a:pathLst>
          </a:custGeom>
          <a:solidFill>
            <a:srgbClr val="FFE499"/>
          </a:solidFill>
        </p:spPr>
        <p:txBody>
          <a:bodyPr wrap="square" lIns="0" tIns="0" rIns="0" bIns="0" rtlCol="0"/>
          <a:lstStyle/>
          <a:p>
            <a:endParaRPr/>
          </a:p>
        </p:txBody>
      </p:sp>
      <p:sp>
        <p:nvSpPr>
          <p:cNvPr id="6" name="object 6"/>
          <p:cNvSpPr/>
          <p:nvPr/>
        </p:nvSpPr>
        <p:spPr>
          <a:xfrm>
            <a:off x="5821473" y="837445"/>
            <a:ext cx="1682114" cy="1682114"/>
          </a:xfrm>
          <a:custGeom>
            <a:avLst/>
            <a:gdLst/>
            <a:ahLst/>
            <a:cxnLst/>
            <a:rect l="l" t="t" r="r" b="b"/>
            <a:pathLst>
              <a:path w="1682115" h="1682114">
                <a:moveTo>
                  <a:pt x="854450" y="1681814"/>
                </a:moveTo>
                <a:lnTo>
                  <a:pt x="809096" y="1681325"/>
                </a:lnTo>
                <a:lnTo>
                  <a:pt x="764052" y="1678395"/>
                </a:lnTo>
                <a:lnTo>
                  <a:pt x="719407" y="1673066"/>
                </a:lnTo>
                <a:lnTo>
                  <a:pt x="675253" y="1665381"/>
                </a:lnTo>
                <a:lnTo>
                  <a:pt x="631680" y="1655382"/>
                </a:lnTo>
                <a:lnTo>
                  <a:pt x="588780" y="1643112"/>
                </a:lnTo>
                <a:lnTo>
                  <a:pt x="546643" y="1628613"/>
                </a:lnTo>
                <a:lnTo>
                  <a:pt x="505361" y="1611928"/>
                </a:lnTo>
                <a:lnTo>
                  <a:pt x="465024" y="1593099"/>
                </a:lnTo>
                <a:lnTo>
                  <a:pt x="425723" y="1572168"/>
                </a:lnTo>
                <a:lnTo>
                  <a:pt x="387550" y="1549179"/>
                </a:lnTo>
                <a:lnTo>
                  <a:pt x="350595" y="1524173"/>
                </a:lnTo>
                <a:lnTo>
                  <a:pt x="314949" y="1497192"/>
                </a:lnTo>
                <a:lnTo>
                  <a:pt x="280703" y="1468281"/>
                </a:lnTo>
                <a:lnTo>
                  <a:pt x="247949" y="1437480"/>
                </a:lnTo>
                <a:lnTo>
                  <a:pt x="216776" y="1404832"/>
                </a:lnTo>
                <a:lnTo>
                  <a:pt x="187277" y="1370380"/>
                </a:lnTo>
                <a:lnTo>
                  <a:pt x="159542" y="1334166"/>
                </a:lnTo>
                <a:lnTo>
                  <a:pt x="133661" y="1296233"/>
                </a:lnTo>
                <a:lnTo>
                  <a:pt x="109726" y="1256623"/>
                </a:lnTo>
                <a:lnTo>
                  <a:pt x="87829" y="1215379"/>
                </a:lnTo>
                <a:lnTo>
                  <a:pt x="68059" y="1172542"/>
                </a:lnTo>
                <a:lnTo>
                  <a:pt x="50508" y="1128157"/>
                </a:lnTo>
                <a:lnTo>
                  <a:pt x="34459" y="1079432"/>
                </a:lnTo>
                <a:lnTo>
                  <a:pt x="21471" y="1030076"/>
                </a:lnTo>
                <a:lnTo>
                  <a:pt x="11537" y="980228"/>
                </a:lnTo>
                <a:lnTo>
                  <a:pt x="4651" y="930028"/>
                </a:lnTo>
                <a:lnTo>
                  <a:pt x="807" y="879614"/>
                </a:lnTo>
                <a:lnTo>
                  <a:pt x="0" y="829124"/>
                </a:lnTo>
                <a:lnTo>
                  <a:pt x="2221" y="778699"/>
                </a:lnTo>
                <a:lnTo>
                  <a:pt x="7467" y="728476"/>
                </a:lnTo>
                <a:lnTo>
                  <a:pt x="15730" y="678595"/>
                </a:lnTo>
                <a:lnTo>
                  <a:pt x="27005" y="629195"/>
                </a:lnTo>
                <a:lnTo>
                  <a:pt x="41284" y="580414"/>
                </a:lnTo>
                <a:lnTo>
                  <a:pt x="58563" y="532392"/>
                </a:lnTo>
                <a:lnTo>
                  <a:pt x="78835" y="485267"/>
                </a:lnTo>
                <a:lnTo>
                  <a:pt x="101941" y="439466"/>
                </a:lnTo>
                <a:lnTo>
                  <a:pt x="127657" y="395382"/>
                </a:lnTo>
                <a:lnTo>
                  <a:pt x="155880" y="353110"/>
                </a:lnTo>
                <a:lnTo>
                  <a:pt x="186508" y="312744"/>
                </a:lnTo>
                <a:lnTo>
                  <a:pt x="219439" y="274377"/>
                </a:lnTo>
                <a:lnTo>
                  <a:pt x="254569" y="238105"/>
                </a:lnTo>
                <a:lnTo>
                  <a:pt x="291796" y="204020"/>
                </a:lnTo>
                <a:lnTo>
                  <a:pt x="331018" y="172216"/>
                </a:lnTo>
                <a:lnTo>
                  <a:pt x="372132" y="142788"/>
                </a:lnTo>
                <a:lnTo>
                  <a:pt x="415036" y="115829"/>
                </a:lnTo>
                <a:lnTo>
                  <a:pt x="459626" y="91433"/>
                </a:lnTo>
                <a:lnTo>
                  <a:pt x="505801" y="69694"/>
                </a:lnTo>
                <a:lnTo>
                  <a:pt x="553458" y="50707"/>
                </a:lnTo>
                <a:lnTo>
                  <a:pt x="598753" y="35657"/>
                </a:lnTo>
                <a:lnTo>
                  <a:pt x="644285" y="23304"/>
                </a:lnTo>
                <a:lnTo>
                  <a:pt x="689964" y="13604"/>
                </a:lnTo>
                <a:lnTo>
                  <a:pt x="735697" y="6515"/>
                </a:lnTo>
                <a:lnTo>
                  <a:pt x="781395" y="1994"/>
                </a:lnTo>
                <a:lnTo>
                  <a:pt x="826966" y="0"/>
                </a:lnTo>
                <a:lnTo>
                  <a:pt x="872319" y="489"/>
                </a:lnTo>
                <a:lnTo>
                  <a:pt x="917363" y="3419"/>
                </a:lnTo>
                <a:lnTo>
                  <a:pt x="962008" y="8747"/>
                </a:lnTo>
                <a:lnTo>
                  <a:pt x="1006163" y="16432"/>
                </a:lnTo>
                <a:lnTo>
                  <a:pt x="1049735" y="26431"/>
                </a:lnTo>
                <a:lnTo>
                  <a:pt x="1092636" y="38701"/>
                </a:lnTo>
                <a:lnTo>
                  <a:pt x="1134772" y="53200"/>
                </a:lnTo>
                <a:lnTo>
                  <a:pt x="1176055" y="69885"/>
                </a:lnTo>
                <a:lnTo>
                  <a:pt x="1216391" y="88714"/>
                </a:lnTo>
                <a:lnTo>
                  <a:pt x="1255692" y="109645"/>
                </a:lnTo>
                <a:lnTo>
                  <a:pt x="1293865" y="132635"/>
                </a:lnTo>
                <a:lnTo>
                  <a:pt x="1330820" y="157641"/>
                </a:lnTo>
                <a:lnTo>
                  <a:pt x="1366466" y="184621"/>
                </a:lnTo>
                <a:lnTo>
                  <a:pt x="1400712" y="213533"/>
                </a:lnTo>
                <a:lnTo>
                  <a:pt x="1433466" y="244334"/>
                </a:lnTo>
                <a:lnTo>
                  <a:pt x="1464639" y="276981"/>
                </a:lnTo>
                <a:lnTo>
                  <a:pt x="1494138" y="311433"/>
                </a:lnTo>
                <a:lnTo>
                  <a:pt x="1521874" y="347647"/>
                </a:lnTo>
                <a:lnTo>
                  <a:pt x="1547754" y="385580"/>
                </a:lnTo>
                <a:lnTo>
                  <a:pt x="1571689" y="425190"/>
                </a:lnTo>
                <a:lnTo>
                  <a:pt x="1593587" y="466435"/>
                </a:lnTo>
                <a:lnTo>
                  <a:pt x="1613357" y="509271"/>
                </a:lnTo>
                <a:lnTo>
                  <a:pt x="1630908" y="553657"/>
                </a:lnTo>
                <a:lnTo>
                  <a:pt x="1645957" y="598952"/>
                </a:lnTo>
                <a:lnTo>
                  <a:pt x="1658311" y="644484"/>
                </a:lnTo>
                <a:lnTo>
                  <a:pt x="1668011" y="690163"/>
                </a:lnTo>
                <a:lnTo>
                  <a:pt x="1675100" y="735896"/>
                </a:lnTo>
                <a:lnTo>
                  <a:pt x="1679620" y="781594"/>
                </a:lnTo>
                <a:lnTo>
                  <a:pt x="1681615" y="827165"/>
                </a:lnTo>
                <a:lnTo>
                  <a:pt x="1681126" y="872518"/>
                </a:lnTo>
                <a:lnTo>
                  <a:pt x="1678196" y="917563"/>
                </a:lnTo>
                <a:lnTo>
                  <a:pt x="1672867" y="962207"/>
                </a:lnTo>
                <a:lnTo>
                  <a:pt x="1665182" y="1006362"/>
                </a:lnTo>
                <a:lnTo>
                  <a:pt x="1655183" y="1049934"/>
                </a:lnTo>
                <a:lnTo>
                  <a:pt x="1642913" y="1092835"/>
                </a:lnTo>
                <a:lnTo>
                  <a:pt x="1628414" y="1134971"/>
                </a:lnTo>
                <a:lnTo>
                  <a:pt x="1611729" y="1176254"/>
                </a:lnTo>
                <a:lnTo>
                  <a:pt x="1592900" y="1216591"/>
                </a:lnTo>
                <a:lnTo>
                  <a:pt x="1571969" y="1255891"/>
                </a:lnTo>
                <a:lnTo>
                  <a:pt x="1548980" y="1294064"/>
                </a:lnTo>
                <a:lnTo>
                  <a:pt x="1523974" y="1331020"/>
                </a:lnTo>
                <a:lnTo>
                  <a:pt x="1496994" y="1366665"/>
                </a:lnTo>
                <a:lnTo>
                  <a:pt x="1468082" y="1400911"/>
                </a:lnTo>
                <a:lnTo>
                  <a:pt x="1437281" y="1433666"/>
                </a:lnTo>
                <a:lnTo>
                  <a:pt x="1404633" y="1464838"/>
                </a:lnTo>
                <a:lnTo>
                  <a:pt x="1370181" y="1494337"/>
                </a:lnTo>
                <a:lnTo>
                  <a:pt x="1333967" y="1522073"/>
                </a:lnTo>
                <a:lnTo>
                  <a:pt x="1296034" y="1547953"/>
                </a:lnTo>
                <a:lnTo>
                  <a:pt x="1256424" y="1571888"/>
                </a:lnTo>
                <a:lnTo>
                  <a:pt x="1215180" y="1593786"/>
                </a:lnTo>
                <a:lnTo>
                  <a:pt x="1172344" y="1613556"/>
                </a:lnTo>
                <a:lnTo>
                  <a:pt x="1127958" y="1631107"/>
                </a:lnTo>
                <a:lnTo>
                  <a:pt x="1082663" y="1646156"/>
                </a:lnTo>
                <a:lnTo>
                  <a:pt x="1037130" y="1658509"/>
                </a:lnTo>
                <a:lnTo>
                  <a:pt x="991452" y="1668210"/>
                </a:lnTo>
                <a:lnTo>
                  <a:pt x="945718" y="1675299"/>
                </a:lnTo>
                <a:lnTo>
                  <a:pt x="900021" y="1679819"/>
                </a:lnTo>
                <a:lnTo>
                  <a:pt x="854450" y="1681814"/>
                </a:lnTo>
                <a:close/>
              </a:path>
            </a:pathLst>
          </a:custGeom>
          <a:solidFill>
            <a:srgbClr val="FFE499"/>
          </a:solidFill>
        </p:spPr>
        <p:txBody>
          <a:bodyPr wrap="square" lIns="0" tIns="0" rIns="0" bIns="0" rtlCol="0"/>
          <a:lstStyle/>
          <a:p>
            <a:endParaRPr/>
          </a:p>
        </p:txBody>
      </p:sp>
      <p:sp>
        <p:nvSpPr>
          <p:cNvPr id="7" name="object 7"/>
          <p:cNvSpPr/>
          <p:nvPr/>
        </p:nvSpPr>
        <p:spPr>
          <a:xfrm>
            <a:off x="4108483" y="2132418"/>
            <a:ext cx="628650" cy="628650"/>
          </a:xfrm>
          <a:custGeom>
            <a:avLst/>
            <a:gdLst/>
            <a:ahLst/>
            <a:cxnLst/>
            <a:rect l="l" t="t" r="r" b="b"/>
            <a:pathLst>
              <a:path w="628650" h="628650">
                <a:moveTo>
                  <a:pt x="331838" y="628301"/>
                </a:moveTo>
                <a:lnTo>
                  <a:pt x="287152" y="627599"/>
                </a:lnTo>
                <a:lnTo>
                  <a:pt x="243486" y="620650"/>
                </a:lnTo>
                <a:lnTo>
                  <a:pt x="201462" y="607745"/>
                </a:lnTo>
                <a:lnTo>
                  <a:pt x="161703" y="589175"/>
                </a:lnTo>
                <a:lnTo>
                  <a:pt x="124835" y="565232"/>
                </a:lnTo>
                <a:lnTo>
                  <a:pt x="91479" y="536207"/>
                </a:lnTo>
                <a:lnTo>
                  <a:pt x="62259" y="502391"/>
                </a:lnTo>
                <a:lnTo>
                  <a:pt x="37800" y="464075"/>
                </a:lnTo>
                <a:lnTo>
                  <a:pt x="18723" y="421550"/>
                </a:lnTo>
                <a:lnTo>
                  <a:pt x="5504" y="373684"/>
                </a:lnTo>
                <a:lnTo>
                  <a:pt x="0" y="324785"/>
                </a:lnTo>
                <a:lnTo>
                  <a:pt x="2170" y="275769"/>
                </a:lnTo>
                <a:lnTo>
                  <a:pt x="11975" y="227549"/>
                </a:lnTo>
                <a:lnTo>
                  <a:pt x="29374" y="181038"/>
                </a:lnTo>
                <a:lnTo>
                  <a:pt x="53873" y="137843"/>
                </a:lnTo>
                <a:lnTo>
                  <a:pt x="84558" y="99375"/>
                </a:lnTo>
                <a:lnTo>
                  <a:pt x="120752" y="66250"/>
                </a:lnTo>
                <a:lnTo>
                  <a:pt x="161782" y="39086"/>
                </a:lnTo>
                <a:lnTo>
                  <a:pt x="206973" y="18500"/>
                </a:lnTo>
                <a:lnTo>
                  <a:pt x="251827" y="5835"/>
                </a:lnTo>
                <a:lnTo>
                  <a:pt x="296908" y="0"/>
                </a:lnTo>
                <a:lnTo>
                  <a:pt x="341594" y="702"/>
                </a:lnTo>
                <a:lnTo>
                  <a:pt x="385261" y="7651"/>
                </a:lnTo>
                <a:lnTo>
                  <a:pt x="427285" y="20556"/>
                </a:lnTo>
                <a:lnTo>
                  <a:pt x="467043" y="39126"/>
                </a:lnTo>
                <a:lnTo>
                  <a:pt x="503912" y="63069"/>
                </a:lnTo>
                <a:lnTo>
                  <a:pt x="537268" y="92094"/>
                </a:lnTo>
                <a:lnTo>
                  <a:pt x="566487" y="125910"/>
                </a:lnTo>
                <a:lnTo>
                  <a:pt x="590947" y="164226"/>
                </a:lnTo>
                <a:lnTo>
                  <a:pt x="610023" y="206750"/>
                </a:lnTo>
                <a:lnTo>
                  <a:pt x="622688" y="251604"/>
                </a:lnTo>
                <a:lnTo>
                  <a:pt x="628524" y="296685"/>
                </a:lnTo>
                <a:lnTo>
                  <a:pt x="627822" y="341371"/>
                </a:lnTo>
                <a:lnTo>
                  <a:pt x="620873" y="385038"/>
                </a:lnTo>
                <a:lnTo>
                  <a:pt x="607968" y="427062"/>
                </a:lnTo>
                <a:lnTo>
                  <a:pt x="589398" y="466820"/>
                </a:lnTo>
                <a:lnTo>
                  <a:pt x="565455" y="503689"/>
                </a:lnTo>
                <a:lnTo>
                  <a:pt x="536430" y="537045"/>
                </a:lnTo>
                <a:lnTo>
                  <a:pt x="502614" y="566264"/>
                </a:lnTo>
                <a:lnTo>
                  <a:pt x="464298" y="590724"/>
                </a:lnTo>
                <a:lnTo>
                  <a:pt x="421773" y="609800"/>
                </a:lnTo>
                <a:lnTo>
                  <a:pt x="376920" y="622466"/>
                </a:lnTo>
                <a:lnTo>
                  <a:pt x="331838" y="628301"/>
                </a:lnTo>
                <a:close/>
              </a:path>
            </a:pathLst>
          </a:custGeom>
          <a:solidFill>
            <a:srgbClr val="FFB600"/>
          </a:solidFill>
        </p:spPr>
        <p:txBody>
          <a:bodyPr wrap="square" lIns="0" tIns="0" rIns="0" bIns="0" rtlCol="0"/>
          <a:lstStyle/>
          <a:p>
            <a:endParaRPr/>
          </a:p>
        </p:txBody>
      </p:sp>
      <p:sp>
        <p:nvSpPr>
          <p:cNvPr id="8" name="object 8"/>
          <p:cNvSpPr/>
          <p:nvPr/>
        </p:nvSpPr>
        <p:spPr>
          <a:xfrm>
            <a:off x="4714234" y="1037630"/>
            <a:ext cx="274320" cy="274320"/>
          </a:xfrm>
          <a:custGeom>
            <a:avLst/>
            <a:gdLst/>
            <a:ahLst/>
            <a:cxnLst/>
            <a:rect l="l" t="t" r="r" b="b"/>
            <a:pathLst>
              <a:path w="274320" h="274319">
                <a:moveTo>
                  <a:pt x="140639" y="274147"/>
                </a:moveTo>
                <a:lnTo>
                  <a:pt x="98624" y="268702"/>
                </a:lnTo>
                <a:lnTo>
                  <a:pt x="60601" y="250941"/>
                </a:lnTo>
                <a:lnTo>
                  <a:pt x="29462" y="222214"/>
                </a:lnTo>
                <a:lnTo>
                  <a:pt x="8101" y="183873"/>
                </a:lnTo>
                <a:lnTo>
                  <a:pt x="0" y="131002"/>
                </a:lnTo>
                <a:lnTo>
                  <a:pt x="3785" y="104524"/>
                </a:lnTo>
                <a:lnTo>
                  <a:pt x="26528" y="55836"/>
                </a:lnTo>
                <a:lnTo>
                  <a:pt x="65804" y="19895"/>
                </a:lnTo>
                <a:lnTo>
                  <a:pt x="133264" y="0"/>
                </a:lnTo>
                <a:lnTo>
                  <a:pt x="175278" y="5444"/>
                </a:lnTo>
                <a:lnTo>
                  <a:pt x="213301" y="23206"/>
                </a:lnTo>
                <a:lnTo>
                  <a:pt x="244440" y="51932"/>
                </a:lnTo>
                <a:lnTo>
                  <a:pt x="265801" y="90273"/>
                </a:lnTo>
                <a:lnTo>
                  <a:pt x="274025" y="133386"/>
                </a:lnTo>
                <a:lnTo>
                  <a:pt x="268580" y="175400"/>
                </a:lnTo>
                <a:lnTo>
                  <a:pt x="250819" y="213423"/>
                </a:lnTo>
                <a:lnTo>
                  <a:pt x="222092" y="244562"/>
                </a:lnTo>
                <a:lnTo>
                  <a:pt x="183751" y="265923"/>
                </a:lnTo>
                <a:lnTo>
                  <a:pt x="140639" y="274147"/>
                </a:lnTo>
                <a:close/>
              </a:path>
            </a:pathLst>
          </a:custGeom>
          <a:solidFill>
            <a:srgbClr val="FFE499"/>
          </a:solidFill>
        </p:spPr>
        <p:txBody>
          <a:bodyPr wrap="square" lIns="0" tIns="0" rIns="0" bIns="0" rtlCol="0"/>
          <a:lstStyle/>
          <a:p>
            <a:endParaRPr/>
          </a:p>
        </p:txBody>
      </p:sp>
      <p:grpSp>
        <p:nvGrpSpPr>
          <p:cNvPr id="9" name="object 9"/>
          <p:cNvGrpSpPr/>
          <p:nvPr/>
        </p:nvGrpSpPr>
        <p:grpSpPr>
          <a:xfrm>
            <a:off x="3424447" y="240608"/>
            <a:ext cx="5334635" cy="3554095"/>
            <a:chOff x="3424447" y="240608"/>
            <a:chExt cx="5334635" cy="3554095"/>
          </a:xfrm>
        </p:grpSpPr>
        <p:pic>
          <p:nvPicPr>
            <p:cNvPr id="10" name="object 10"/>
            <p:cNvPicPr/>
            <p:nvPr/>
          </p:nvPicPr>
          <p:blipFill>
            <a:blip r:embed="rId2" cstate="print"/>
            <a:stretch>
              <a:fillRect/>
            </a:stretch>
          </p:blipFill>
          <p:spPr>
            <a:xfrm>
              <a:off x="3424447" y="1636704"/>
              <a:ext cx="2157531" cy="2157531"/>
            </a:xfrm>
            <a:prstGeom prst="rect">
              <a:avLst/>
            </a:prstGeom>
          </p:spPr>
        </p:pic>
        <p:sp>
          <p:nvSpPr>
            <p:cNvPr id="11" name="object 11"/>
            <p:cNvSpPr/>
            <p:nvPr/>
          </p:nvSpPr>
          <p:spPr>
            <a:xfrm>
              <a:off x="3653040" y="240613"/>
              <a:ext cx="5106035" cy="3274695"/>
            </a:xfrm>
            <a:custGeom>
              <a:avLst/>
              <a:gdLst/>
              <a:ahLst/>
              <a:cxnLst/>
              <a:rect l="l" t="t" r="r" b="b"/>
              <a:pathLst>
                <a:path w="5106034" h="3274695">
                  <a:moveTo>
                    <a:pt x="1700326" y="2424061"/>
                  </a:moveTo>
                  <a:lnTo>
                    <a:pt x="1698752" y="2372220"/>
                  </a:lnTo>
                  <a:lnTo>
                    <a:pt x="1694040" y="2320823"/>
                  </a:lnTo>
                  <a:lnTo>
                    <a:pt x="1686267" y="2270023"/>
                  </a:lnTo>
                  <a:lnTo>
                    <a:pt x="1675460" y="2219934"/>
                  </a:lnTo>
                  <a:lnTo>
                    <a:pt x="1661706" y="2170696"/>
                  </a:lnTo>
                  <a:lnTo>
                    <a:pt x="1645031" y="2122436"/>
                  </a:lnTo>
                  <a:lnTo>
                    <a:pt x="1625498" y="2075294"/>
                  </a:lnTo>
                  <a:lnTo>
                    <a:pt x="1603159" y="2029371"/>
                  </a:lnTo>
                  <a:lnTo>
                    <a:pt x="1578076" y="1984819"/>
                  </a:lnTo>
                  <a:lnTo>
                    <a:pt x="1550301" y="1941779"/>
                  </a:lnTo>
                  <a:lnTo>
                    <a:pt x="1519872" y="1900351"/>
                  </a:lnTo>
                  <a:lnTo>
                    <a:pt x="1486865" y="1860689"/>
                  </a:lnTo>
                  <a:lnTo>
                    <a:pt x="1451317" y="1822907"/>
                  </a:lnTo>
                  <a:lnTo>
                    <a:pt x="1413548" y="1787359"/>
                  </a:lnTo>
                  <a:lnTo>
                    <a:pt x="1373873" y="1754352"/>
                  </a:lnTo>
                  <a:lnTo>
                    <a:pt x="1332458" y="1723923"/>
                  </a:lnTo>
                  <a:lnTo>
                    <a:pt x="1289405" y="1696148"/>
                  </a:lnTo>
                  <a:lnTo>
                    <a:pt x="1244854" y="1671066"/>
                  </a:lnTo>
                  <a:lnTo>
                    <a:pt x="1198943" y="1648726"/>
                  </a:lnTo>
                  <a:lnTo>
                    <a:pt x="1151788" y="1629194"/>
                  </a:lnTo>
                  <a:lnTo>
                    <a:pt x="1103528" y="1612531"/>
                  </a:lnTo>
                  <a:lnTo>
                    <a:pt x="1054290" y="1598764"/>
                  </a:lnTo>
                  <a:lnTo>
                    <a:pt x="1004201" y="1587969"/>
                  </a:lnTo>
                  <a:lnTo>
                    <a:pt x="953401" y="1580184"/>
                  </a:lnTo>
                  <a:lnTo>
                    <a:pt x="902017" y="1575473"/>
                  </a:lnTo>
                  <a:lnTo>
                    <a:pt x="850163" y="1573898"/>
                  </a:lnTo>
                  <a:lnTo>
                    <a:pt x="801916" y="1575244"/>
                  </a:lnTo>
                  <a:lnTo>
                    <a:pt x="754380" y="1579232"/>
                  </a:lnTo>
                  <a:lnTo>
                    <a:pt x="707631" y="1585798"/>
                  </a:lnTo>
                  <a:lnTo>
                    <a:pt x="661720" y="1594853"/>
                  </a:lnTo>
                  <a:lnTo>
                    <a:pt x="616724" y="1606346"/>
                  </a:lnTo>
                  <a:lnTo>
                    <a:pt x="572731" y="1620189"/>
                  </a:lnTo>
                  <a:lnTo>
                    <a:pt x="529805" y="1636318"/>
                  </a:lnTo>
                  <a:lnTo>
                    <a:pt x="488010" y="1654670"/>
                  </a:lnTo>
                  <a:lnTo>
                    <a:pt x="447421" y="1675155"/>
                  </a:lnTo>
                  <a:lnTo>
                    <a:pt x="408114" y="1697710"/>
                  </a:lnTo>
                  <a:lnTo>
                    <a:pt x="370166" y="1722272"/>
                  </a:lnTo>
                  <a:lnTo>
                    <a:pt x="333629" y="1748751"/>
                  </a:lnTo>
                  <a:lnTo>
                    <a:pt x="298602" y="1777085"/>
                  </a:lnTo>
                  <a:lnTo>
                    <a:pt x="265125" y="1807197"/>
                  </a:lnTo>
                  <a:lnTo>
                    <a:pt x="233299" y="1839023"/>
                  </a:lnTo>
                  <a:lnTo>
                    <a:pt x="203187" y="1872500"/>
                  </a:lnTo>
                  <a:lnTo>
                    <a:pt x="174853" y="1907527"/>
                  </a:lnTo>
                  <a:lnTo>
                    <a:pt x="148374" y="1944052"/>
                  </a:lnTo>
                  <a:lnTo>
                    <a:pt x="123812" y="1982012"/>
                  </a:lnTo>
                  <a:lnTo>
                    <a:pt x="101257" y="2021319"/>
                  </a:lnTo>
                  <a:lnTo>
                    <a:pt x="80772" y="2061908"/>
                  </a:lnTo>
                  <a:lnTo>
                    <a:pt x="62433" y="2103691"/>
                  </a:lnTo>
                  <a:lnTo>
                    <a:pt x="46291" y="2146630"/>
                  </a:lnTo>
                  <a:lnTo>
                    <a:pt x="32448" y="2190623"/>
                  </a:lnTo>
                  <a:lnTo>
                    <a:pt x="20955" y="2235606"/>
                  </a:lnTo>
                  <a:lnTo>
                    <a:pt x="11899" y="2281517"/>
                  </a:lnTo>
                  <a:lnTo>
                    <a:pt x="5334" y="2328278"/>
                  </a:lnTo>
                  <a:lnTo>
                    <a:pt x="1346" y="2375814"/>
                  </a:lnTo>
                  <a:lnTo>
                    <a:pt x="0" y="2424061"/>
                  </a:lnTo>
                  <a:lnTo>
                    <a:pt x="1346" y="2472309"/>
                  </a:lnTo>
                  <a:lnTo>
                    <a:pt x="5334" y="2519845"/>
                  </a:lnTo>
                  <a:lnTo>
                    <a:pt x="11899" y="2566606"/>
                  </a:lnTo>
                  <a:lnTo>
                    <a:pt x="20955" y="2612517"/>
                  </a:lnTo>
                  <a:lnTo>
                    <a:pt x="32448" y="2657500"/>
                  </a:lnTo>
                  <a:lnTo>
                    <a:pt x="46291" y="2701493"/>
                  </a:lnTo>
                  <a:lnTo>
                    <a:pt x="62433" y="2744432"/>
                  </a:lnTo>
                  <a:lnTo>
                    <a:pt x="80772" y="2786215"/>
                  </a:lnTo>
                  <a:lnTo>
                    <a:pt x="101257" y="2826804"/>
                  </a:lnTo>
                  <a:lnTo>
                    <a:pt x="123812" y="2866110"/>
                  </a:lnTo>
                  <a:lnTo>
                    <a:pt x="148374" y="2904071"/>
                  </a:lnTo>
                  <a:lnTo>
                    <a:pt x="174853" y="2940596"/>
                  </a:lnTo>
                  <a:lnTo>
                    <a:pt x="203187" y="2975635"/>
                  </a:lnTo>
                  <a:lnTo>
                    <a:pt x="233299" y="3009100"/>
                  </a:lnTo>
                  <a:lnTo>
                    <a:pt x="265125" y="3040926"/>
                  </a:lnTo>
                  <a:lnTo>
                    <a:pt x="298602" y="3071037"/>
                  </a:lnTo>
                  <a:lnTo>
                    <a:pt x="333629" y="3099371"/>
                  </a:lnTo>
                  <a:lnTo>
                    <a:pt x="370166" y="3125851"/>
                  </a:lnTo>
                  <a:lnTo>
                    <a:pt x="408114" y="3150412"/>
                  </a:lnTo>
                  <a:lnTo>
                    <a:pt x="447421" y="3172968"/>
                  </a:lnTo>
                  <a:lnTo>
                    <a:pt x="488010" y="3193453"/>
                  </a:lnTo>
                  <a:lnTo>
                    <a:pt x="529805" y="3211804"/>
                  </a:lnTo>
                  <a:lnTo>
                    <a:pt x="572731" y="3227933"/>
                  </a:lnTo>
                  <a:lnTo>
                    <a:pt x="616724" y="3241776"/>
                  </a:lnTo>
                  <a:lnTo>
                    <a:pt x="661720" y="3253270"/>
                  </a:lnTo>
                  <a:lnTo>
                    <a:pt x="707631" y="3262325"/>
                  </a:lnTo>
                  <a:lnTo>
                    <a:pt x="754380" y="3268891"/>
                  </a:lnTo>
                  <a:lnTo>
                    <a:pt x="801916" y="3272879"/>
                  </a:lnTo>
                  <a:lnTo>
                    <a:pt x="850163" y="3274225"/>
                  </a:lnTo>
                  <a:lnTo>
                    <a:pt x="898410" y="3272879"/>
                  </a:lnTo>
                  <a:lnTo>
                    <a:pt x="945946" y="3268891"/>
                  </a:lnTo>
                  <a:lnTo>
                    <a:pt x="992708" y="3262325"/>
                  </a:lnTo>
                  <a:lnTo>
                    <a:pt x="1038618" y="3253270"/>
                  </a:lnTo>
                  <a:lnTo>
                    <a:pt x="1083602" y="3241776"/>
                  </a:lnTo>
                  <a:lnTo>
                    <a:pt x="1127594" y="3227933"/>
                  </a:lnTo>
                  <a:lnTo>
                    <a:pt x="1170533" y="3211804"/>
                  </a:lnTo>
                  <a:lnTo>
                    <a:pt x="1212329" y="3193453"/>
                  </a:lnTo>
                  <a:lnTo>
                    <a:pt x="1252905" y="3172968"/>
                  </a:lnTo>
                  <a:lnTo>
                    <a:pt x="1292212" y="3150412"/>
                  </a:lnTo>
                  <a:lnTo>
                    <a:pt x="1330172" y="3125851"/>
                  </a:lnTo>
                  <a:lnTo>
                    <a:pt x="1366697" y="3099371"/>
                  </a:lnTo>
                  <a:lnTo>
                    <a:pt x="1401737" y="3071037"/>
                  </a:lnTo>
                  <a:lnTo>
                    <a:pt x="1435201" y="3040926"/>
                  </a:lnTo>
                  <a:lnTo>
                    <a:pt x="1467027" y="3009100"/>
                  </a:lnTo>
                  <a:lnTo>
                    <a:pt x="1497139" y="2975635"/>
                  </a:lnTo>
                  <a:lnTo>
                    <a:pt x="1525485" y="2940596"/>
                  </a:lnTo>
                  <a:lnTo>
                    <a:pt x="1551965" y="2904071"/>
                  </a:lnTo>
                  <a:lnTo>
                    <a:pt x="1576514" y="2866110"/>
                  </a:lnTo>
                  <a:lnTo>
                    <a:pt x="1599069" y="2826804"/>
                  </a:lnTo>
                  <a:lnTo>
                    <a:pt x="1619554" y="2786215"/>
                  </a:lnTo>
                  <a:lnTo>
                    <a:pt x="1637906" y="2744432"/>
                  </a:lnTo>
                  <a:lnTo>
                    <a:pt x="1654035" y="2701493"/>
                  </a:lnTo>
                  <a:lnTo>
                    <a:pt x="1667878" y="2657500"/>
                  </a:lnTo>
                  <a:lnTo>
                    <a:pt x="1679371" y="2612517"/>
                  </a:lnTo>
                  <a:lnTo>
                    <a:pt x="1688439" y="2566606"/>
                  </a:lnTo>
                  <a:lnTo>
                    <a:pt x="1694992" y="2519845"/>
                  </a:lnTo>
                  <a:lnTo>
                    <a:pt x="1698980" y="2472309"/>
                  </a:lnTo>
                  <a:lnTo>
                    <a:pt x="1700326" y="2424061"/>
                  </a:lnTo>
                  <a:close/>
                </a:path>
                <a:path w="5106034" h="3274695">
                  <a:moveTo>
                    <a:pt x="5106022" y="0"/>
                  </a:moveTo>
                  <a:lnTo>
                    <a:pt x="4593514" y="156019"/>
                  </a:lnTo>
                  <a:lnTo>
                    <a:pt x="4593514" y="607504"/>
                  </a:lnTo>
                  <a:lnTo>
                    <a:pt x="4577092" y="606348"/>
                  </a:lnTo>
                  <a:lnTo>
                    <a:pt x="4560659" y="606348"/>
                  </a:lnTo>
                  <a:lnTo>
                    <a:pt x="4543044" y="608698"/>
                  </a:lnTo>
                  <a:lnTo>
                    <a:pt x="4525467" y="613410"/>
                  </a:lnTo>
                  <a:lnTo>
                    <a:pt x="4514901" y="616915"/>
                  </a:lnTo>
                  <a:lnTo>
                    <a:pt x="4504385" y="621614"/>
                  </a:lnTo>
                  <a:lnTo>
                    <a:pt x="4494974" y="627481"/>
                  </a:lnTo>
                  <a:lnTo>
                    <a:pt x="4485614" y="632129"/>
                  </a:lnTo>
                  <a:lnTo>
                    <a:pt x="4456265" y="659117"/>
                  </a:lnTo>
                  <a:lnTo>
                    <a:pt x="4438688" y="697826"/>
                  </a:lnTo>
                  <a:lnTo>
                    <a:pt x="4437494" y="706043"/>
                  </a:lnTo>
                  <a:lnTo>
                    <a:pt x="4438688" y="714248"/>
                  </a:lnTo>
                  <a:lnTo>
                    <a:pt x="4457471" y="748245"/>
                  </a:lnTo>
                  <a:lnTo>
                    <a:pt x="4497324" y="767029"/>
                  </a:lnTo>
                  <a:lnTo>
                    <a:pt x="4507890" y="768172"/>
                  </a:lnTo>
                  <a:lnTo>
                    <a:pt x="4517250" y="769378"/>
                  </a:lnTo>
                  <a:lnTo>
                    <a:pt x="4527816" y="769378"/>
                  </a:lnTo>
                  <a:lnTo>
                    <a:pt x="4538383" y="768172"/>
                  </a:lnTo>
                  <a:lnTo>
                    <a:pt x="4550105" y="767029"/>
                  </a:lnTo>
                  <a:lnTo>
                    <a:pt x="4560659" y="764667"/>
                  </a:lnTo>
                  <a:lnTo>
                    <a:pt x="4572381" y="762317"/>
                  </a:lnTo>
                  <a:lnTo>
                    <a:pt x="4592307" y="754100"/>
                  </a:lnTo>
                  <a:lnTo>
                    <a:pt x="4625149" y="734174"/>
                  </a:lnTo>
                  <a:lnTo>
                    <a:pt x="4652137" y="701332"/>
                  </a:lnTo>
                  <a:lnTo>
                    <a:pt x="4659147" y="680250"/>
                  </a:lnTo>
                  <a:lnTo>
                    <a:pt x="4660354" y="673188"/>
                  </a:lnTo>
                  <a:lnTo>
                    <a:pt x="4660354" y="297916"/>
                  </a:lnTo>
                  <a:lnTo>
                    <a:pt x="5037988" y="179451"/>
                  </a:lnTo>
                  <a:lnTo>
                    <a:pt x="5037988" y="486727"/>
                  </a:lnTo>
                  <a:lnTo>
                    <a:pt x="5022710" y="485533"/>
                  </a:lnTo>
                  <a:lnTo>
                    <a:pt x="5006340" y="485533"/>
                  </a:lnTo>
                  <a:lnTo>
                    <a:pt x="4960569" y="496100"/>
                  </a:lnTo>
                  <a:lnTo>
                    <a:pt x="4921872" y="518375"/>
                  </a:lnTo>
                  <a:lnTo>
                    <a:pt x="4896078" y="546519"/>
                  </a:lnTo>
                  <a:lnTo>
                    <a:pt x="4891379" y="553580"/>
                  </a:lnTo>
                  <a:lnTo>
                    <a:pt x="4887874" y="561784"/>
                  </a:lnTo>
                  <a:lnTo>
                    <a:pt x="4885525" y="570001"/>
                  </a:lnTo>
                  <a:lnTo>
                    <a:pt x="4884369" y="577011"/>
                  </a:lnTo>
                  <a:lnTo>
                    <a:pt x="4883162" y="585216"/>
                  </a:lnTo>
                  <a:lnTo>
                    <a:pt x="4884369" y="593432"/>
                  </a:lnTo>
                  <a:lnTo>
                    <a:pt x="4903089" y="627481"/>
                  </a:lnTo>
                  <a:lnTo>
                    <a:pt x="4910150" y="632129"/>
                  </a:lnTo>
                  <a:lnTo>
                    <a:pt x="4917160" y="636841"/>
                  </a:lnTo>
                  <a:lnTo>
                    <a:pt x="4925377" y="640346"/>
                  </a:lnTo>
                  <a:lnTo>
                    <a:pt x="4933581" y="643902"/>
                  </a:lnTo>
                  <a:lnTo>
                    <a:pt x="4943005" y="646201"/>
                  </a:lnTo>
                  <a:lnTo>
                    <a:pt x="4953559" y="647407"/>
                  </a:lnTo>
                  <a:lnTo>
                    <a:pt x="4962931" y="648563"/>
                  </a:lnTo>
                  <a:lnTo>
                    <a:pt x="4973498" y="648563"/>
                  </a:lnTo>
                  <a:lnTo>
                    <a:pt x="4984051" y="647407"/>
                  </a:lnTo>
                  <a:lnTo>
                    <a:pt x="4995773" y="646201"/>
                  </a:lnTo>
                  <a:lnTo>
                    <a:pt x="5006340" y="643902"/>
                  </a:lnTo>
                  <a:lnTo>
                    <a:pt x="5052047" y="626275"/>
                  </a:lnTo>
                  <a:lnTo>
                    <a:pt x="5089601" y="593432"/>
                  </a:lnTo>
                  <a:lnTo>
                    <a:pt x="5106022" y="554723"/>
                  </a:lnTo>
                  <a:lnTo>
                    <a:pt x="5106022" y="0"/>
                  </a:lnTo>
                  <a:close/>
                </a:path>
              </a:pathLst>
            </a:custGeom>
            <a:solidFill>
              <a:srgbClr val="FFB600"/>
            </a:solidFill>
          </p:spPr>
          <p:txBody>
            <a:bodyPr wrap="square" lIns="0" tIns="0" rIns="0" bIns="0" rtlCol="0"/>
            <a:lstStyle/>
            <a:p>
              <a:endParaRPr/>
            </a:p>
          </p:txBody>
        </p:sp>
      </p:grpSp>
      <p:sp>
        <p:nvSpPr>
          <p:cNvPr id="12" name="object 12"/>
          <p:cNvSpPr txBox="1"/>
          <p:nvPr/>
        </p:nvSpPr>
        <p:spPr>
          <a:xfrm>
            <a:off x="8811375" y="4747583"/>
            <a:ext cx="126364" cy="212879"/>
          </a:xfrm>
          <a:prstGeom prst="rect">
            <a:avLst/>
          </a:prstGeom>
        </p:spPr>
        <p:txBody>
          <a:bodyPr vert="horz" wrap="square" lIns="0" tIns="12700" rIns="0" bIns="0" rtlCol="0">
            <a:spAutoFit/>
          </a:bodyPr>
          <a:lstStyle/>
          <a:p>
            <a:pPr marL="12700">
              <a:lnSpc>
                <a:spcPct val="100000"/>
              </a:lnSpc>
              <a:spcBef>
                <a:spcPts val="100"/>
              </a:spcBef>
            </a:pPr>
            <a:r>
              <a:rPr lang="en-US" sz="1300" b="1" spc="25" dirty="0" smtClean="0">
                <a:solidFill>
                  <a:srgbClr val="FFB600"/>
                </a:solidFill>
                <a:latin typeface="Trebuchet MS"/>
                <a:cs typeface="Trebuchet MS"/>
              </a:rPr>
              <a:t>4</a:t>
            </a:r>
            <a:endParaRPr sz="1300">
              <a:latin typeface="Trebuchet MS"/>
              <a:cs typeface="Trebuchet MS"/>
            </a:endParaRPr>
          </a:p>
        </p:txBody>
      </p:sp>
      <p:sp>
        <p:nvSpPr>
          <p:cNvPr id="13" name="object 13"/>
          <p:cNvSpPr txBox="1">
            <a:spLocks noGrp="1"/>
          </p:cNvSpPr>
          <p:nvPr>
            <p:ph type="title"/>
          </p:nvPr>
        </p:nvSpPr>
        <p:spPr>
          <a:xfrm>
            <a:off x="673225" y="546510"/>
            <a:ext cx="5551170" cy="574040"/>
          </a:xfrm>
          <a:prstGeom prst="rect">
            <a:avLst/>
          </a:prstGeom>
        </p:spPr>
        <p:txBody>
          <a:bodyPr vert="horz" wrap="square" lIns="0" tIns="12700" rIns="0" bIns="0" rtlCol="0">
            <a:spAutoFit/>
          </a:bodyPr>
          <a:lstStyle/>
          <a:p>
            <a:pPr marL="12700">
              <a:lnSpc>
                <a:spcPct val="100000"/>
              </a:lnSpc>
              <a:spcBef>
                <a:spcPts val="100"/>
              </a:spcBef>
            </a:pPr>
            <a:r>
              <a:rPr sz="3600" spc="160" smtClean="0">
                <a:solidFill>
                  <a:srgbClr val="434343"/>
                </a:solidFill>
              </a:rPr>
              <a:t>Dataset</a:t>
            </a:r>
            <a:endParaRPr sz="3600"/>
          </a:p>
        </p:txBody>
      </p:sp>
      <p:grpSp>
        <p:nvGrpSpPr>
          <p:cNvPr id="14" name="object 14"/>
          <p:cNvGrpSpPr/>
          <p:nvPr/>
        </p:nvGrpSpPr>
        <p:grpSpPr>
          <a:xfrm>
            <a:off x="4784811" y="1120053"/>
            <a:ext cx="3778250" cy="3339465"/>
            <a:chOff x="4784811" y="1120053"/>
            <a:chExt cx="3778250" cy="3339465"/>
          </a:xfrm>
        </p:grpSpPr>
        <p:pic>
          <p:nvPicPr>
            <p:cNvPr id="15" name="object 15"/>
            <p:cNvPicPr/>
            <p:nvPr/>
          </p:nvPicPr>
          <p:blipFill>
            <a:blip r:embed="rId3" cstate="print"/>
            <a:stretch>
              <a:fillRect/>
            </a:stretch>
          </p:blipFill>
          <p:spPr>
            <a:xfrm>
              <a:off x="5665068" y="1561765"/>
              <a:ext cx="2897400" cy="2897400"/>
            </a:xfrm>
            <a:prstGeom prst="rect">
              <a:avLst/>
            </a:prstGeom>
          </p:spPr>
        </p:pic>
        <p:sp>
          <p:nvSpPr>
            <p:cNvPr id="16" name="object 16"/>
            <p:cNvSpPr/>
            <p:nvPr/>
          </p:nvSpPr>
          <p:spPr>
            <a:xfrm>
              <a:off x="5893668" y="1739565"/>
              <a:ext cx="2440305" cy="2440305"/>
            </a:xfrm>
            <a:custGeom>
              <a:avLst/>
              <a:gdLst/>
              <a:ahLst/>
              <a:cxnLst/>
              <a:rect l="l" t="t" r="r" b="b"/>
              <a:pathLst>
                <a:path w="2440304" h="2440304">
                  <a:moveTo>
                    <a:pt x="1220099" y="2440199"/>
                  </a:moveTo>
                  <a:lnTo>
                    <a:pt x="1172191" y="2439276"/>
                  </a:lnTo>
                  <a:lnTo>
                    <a:pt x="1124749" y="2436529"/>
                  </a:lnTo>
                  <a:lnTo>
                    <a:pt x="1077810" y="2431991"/>
                  </a:lnTo>
                  <a:lnTo>
                    <a:pt x="1031406" y="2425697"/>
                  </a:lnTo>
                  <a:lnTo>
                    <a:pt x="985572" y="2417681"/>
                  </a:lnTo>
                  <a:lnTo>
                    <a:pt x="940342" y="2407976"/>
                  </a:lnTo>
                  <a:lnTo>
                    <a:pt x="895749" y="2396616"/>
                  </a:lnTo>
                  <a:lnTo>
                    <a:pt x="851827" y="2383636"/>
                  </a:lnTo>
                  <a:lnTo>
                    <a:pt x="808610" y="2369069"/>
                  </a:lnTo>
                  <a:lnTo>
                    <a:pt x="766133" y="2352949"/>
                  </a:lnTo>
                  <a:lnTo>
                    <a:pt x="724428" y="2335311"/>
                  </a:lnTo>
                  <a:lnTo>
                    <a:pt x="683530" y="2316187"/>
                  </a:lnTo>
                  <a:lnTo>
                    <a:pt x="643474" y="2295612"/>
                  </a:lnTo>
                  <a:lnTo>
                    <a:pt x="604292" y="2273620"/>
                  </a:lnTo>
                  <a:lnTo>
                    <a:pt x="566018" y="2250245"/>
                  </a:lnTo>
                  <a:lnTo>
                    <a:pt x="528688" y="2225520"/>
                  </a:lnTo>
                  <a:lnTo>
                    <a:pt x="492333" y="2199479"/>
                  </a:lnTo>
                  <a:lnTo>
                    <a:pt x="456989" y="2172157"/>
                  </a:lnTo>
                  <a:lnTo>
                    <a:pt x="422690" y="2143587"/>
                  </a:lnTo>
                  <a:lnTo>
                    <a:pt x="389468" y="2113804"/>
                  </a:lnTo>
                  <a:lnTo>
                    <a:pt x="357359" y="2082840"/>
                  </a:lnTo>
                  <a:lnTo>
                    <a:pt x="326395" y="2050731"/>
                  </a:lnTo>
                  <a:lnTo>
                    <a:pt x="296612" y="2017509"/>
                  </a:lnTo>
                  <a:lnTo>
                    <a:pt x="268042" y="1983210"/>
                  </a:lnTo>
                  <a:lnTo>
                    <a:pt x="240720" y="1947866"/>
                  </a:lnTo>
                  <a:lnTo>
                    <a:pt x="214679" y="1911511"/>
                  </a:lnTo>
                  <a:lnTo>
                    <a:pt x="189954" y="1874181"/>
                  </a:lnTo>
                  <a:lnTo>
                    <a:pt x="166579" y="1835907"/>
                  </a:lnTo>
                  <a:lnTo>
                    <a:pt x="144587" y="1796725"/>
                  </a:lnTo>
                  <a:lnTo>
                    <a:pt x="124012" y="1756669"/>
                  </a:lnTo>
                  <a:lnTo>
                    <a:pt x="104888" y="1715771"/>
                  </a:lnTo>
                  <a:lnTo>
                    <a:pt x="87249" y="1674066"/>
                  </a:lnTo>
                  <a:lnTo>
                    <a:pt x="71130" y="1631589"/>
                  </a:lnTo>
                  <a:lnTo>
                    <a:pt x="56563" y="1588372"/>
                  </a:lnTo>
                  <a:lnTo>
                    <a:pt x="43583" y="1544450"/>
                  </a:lnTo>
                  <a:lnTo>
                    <a:pt x="32223" y="1499857"/>
                  </a:lnTo>
                  <a:lnTo>
                    <a:pt x="22518" y="1454627"/>
                  </a:lnTo>
                  <a:lnTo>
                    <a:pt x="14502" y="1408793"/>
                  </a:lnTo>
                  <a:lnTo>
                    <a:pt x="8208" y="1362389"/>
                  </a:lnTo>
                  <a:lnTo>
                    <a:pt x="3670" y="1315450"/>
                  </a:lnTo>
                  <a:lnTo>
                    <a:pt x="923" y="1268008"/>
                  </a:lnTo>
                  <a:lnTo>
                    <a:pt x="0" y="1220099"/>
                  </a:lnTo>
                  <a:lnTo>
                    <a:pt x="923" y="1172191"/>
                  </a:lnTo>
                  <a:lnTo>
                    <a:pt x="3670" y="1124749"/>
                  </a:lnTo>
                  <a:lnTo>
                    <a:pt x="8208" y="1077810"/>
                  </a:lnTo>
                  <a:lnTo>
                    <a:pt x="14502" y="1031406"/>
                  </a:lnTo>
                  <a:lnTo>
                    <a:pt x="22518" y="985572"/>
                  </a:lnTo>
                  <a:lnTo>
                    <a:pt x="32223" y="940342"/>
                  </a:lnTo>
                  <a:lnTo>
                    <a:pt x="43583" y="895749"/>
                  </a:lnTo>
                  <a:lnTo>
                    <a:pt x="56563" y="851827"/>
                  </a:lnTo>
                  <a:lnTo>
                    <a:pt x="71130" y="808610"/>
                  </a:lnTo>
                  <a:lnTo>
                    <a:pt x="87249" y="766133"/>
                  </a:lnTo>
                  <a:lnTo>
                    <a:pt x="104888" y="724428"/>
                  </a:lnTo>
                  <a:lnTo>
                    <a:pt x="124012" y="683530"/>
                  </a:lnTo>
                  <a:lnTo>
                    <a:pt x="144587" y="643474"/>
                  </a:lnTo>
                  <a:lnTo>
                    <a:pt x="166579" y="604292"/>
                  </a:lnTo>
                  <a:lnTo>
                    <a:pt x="189954" y="566018"/>
                  </a:lnTo>
                  <a:lnTo>
                    <a:pt x="214679" y="528688"/>
                  </a:lnTo>
                  <a:lnTo>
                    <a:pt x="240720" y="492333"/>
                  </a:lnTo>
                  <a:lnTo>
                    <a:pt x="268042" y="456989"/>
                  </a:lnTo>
                  <a:lnTo>
                    <a:pt x="296612" y="422689"/>
                  </a:lnTo>
                  <a:lnTo>
                    <a:pt x="326395" y="389468"/>
                  </a:lnTo>
                  <a:lnTo>
                    <a:pt x="357359" y="357358"/>
                  </a:lnTo>
                  <a:lnTo>
                    <a:pt x="389468" y="326395"/>
                  </a:lnTo>
                  <a:lnTo>
                    <a:pt x="422690" y="296612"/>
                  </a:lnTo>
                  <a:lnTo>
                    <a:pt x="456989" y="268042"/>
                  </a:lnTo>
                  <a:lnTo>
                    <a:pt x="492333" y="240720"/>
                  </a:lnTo>
                  <a:lnTo>
                    <a:pt x="528688" y="214679"/>
                  </a:lnTo>
                  <a:lnTo>
                    <a:pt x="566018" y="189954"/>
                  </a:lnTo>
                  <a:lnTo>
                    <a:pt x="604292" y="166579"/>
                  </a:lnTo>
                  <a:lnTo>
                    <a:pt x="643474" y="144587"/>
                  </a:lnTo>
                  <a:lnTo>
                    <a:pt x="683530" y="124012"/>
                  </a:lnTo>
                  <a:lnTo>
                    <a:pt x="724428" y="104888"/>
                  </a:lnTo>
                  <a:lnTo>
                    <a:pt x="766133" y="87249"/>
                  </a:lnTo>
                  <a:lnTo>
                    <a:pt x="808610" y="71130"/>
                  </a:lnTo>
                  <a:lnTo>
                    <a:pt x="851827" y="56563"/>
                  </a:lnTo>
                  <a:lnTo>
                    <a:pt x="895749" y="43583"/>
                  </a:lnTo>
                  <a:lnTo>
                    <a:pt x="940342" y="32223"/>
                  </a:lnTo>
                  <a:lnTo>
                    <a:pt x="985572" y="22518"/>
                  </a:lnTo>
                  <a:lnTo>
                    <a:pt x="1031406" y="14502"/>
                  </a:lnTo>
                  <a:lnTo>
                    <a:pt x="1077810" y="8208"/>
                  </a:lnTo>
                  <a:lnTo>
                    <a:pt x="1124749" y="3670"/>
                  </a:lnTo>
                  <a:lnTo>
                    <a:pt x="1172191" y="923"/>
                  </a:lnTo>
                  <a:lnTo>
                    <a:pt x="1220099" y="0"/>
                  </a:lnTo>
                  <a:lnTo>
                    <a:pt x="1271073" y="1064"/>
                  </a:lnTo>
                  <a:lnTo>
                    <a:pt x="1321766" y="4240"/>
                  </a:lnTo>
                  <a:lnTo>
                    <a:pt x="1372119" y="9502"/>
                  </a:lnTo>
                  <a:lnTo>
                    <a:pt x="1422073" y="16828"/>
                  </a:lnTo>
                  <a:lnTo>
                    <a:pt x="1471568" y="26190"/>
                  </a:lnTo>
                  <a:lnTo>
                    <a:pt x="1520544" y="37566"/>
                  </a:lnTo>
                  <a:lnTo>
                    <a:pt x="1568942" y="50930"/>
                  </a:lnTo>
                  <a:lnTo>
                    <a:pt x="1616701" y="66256"/>
                  </a:lnTo>
                  <a:lnTo>
                    <a:pt x="1663762" y="83522"/>
                  </a:lnTo>
                  <a:lnTo>
                    <a:pt x="1710065" y="102701"/>
                  </a:lnTo>
                  <a:lnTo>
                    <a:pt x="1755551" y="123770"/>
                  </a:lnTo>
                  <a:lnTo>
                    <a:pt x="1800159" y="146703"/>
                  </a:lnTo>
                  <a:lnTo>
                    <a:pt x="1843831" y="171476"/>
                  </a:lnTo>
                  <a:lnTo>
                    <a:pt x="1886506" y="198063"/>
                  </a:lnTo>
                  <a:lnTo>
                    <a:pt x="1928124" y="226441"/>
                  </a:lnTo>
                  <a:lnTo>
                    <a:pt x="1968627" y="256584"/>
                  </a:lnTo>
                  <a:lnTo>
                    <a:pt x="2007954" y="288468"/>
                  </a:lnTo>
                  <a:lnTo>
                    <a:pt x="2046045" y="322067"/>
                  </a:lnTo>
                  <a:lnTo>
                    <a:pt x="2082841" y="357359"/>
                  </a:lnTo>
                  <a:lnTo>
                    <a:pt x="2118132" y="394154"/>
                  </a:lnTo>
                  <a:lnTo>
                    <a:pt x="2151731" y="432246"/>
                  </a:lnTo>
                  <a:lnTo>
                    <a:pt x="2183615" y="471572"/>
                  </a:lnTo>
                  <a:lnTo>
                    <a:pt x="2213758" y="512075"/>
                  </a:lnTo>
                  <a:lnTo>
                    <a:pt x="2242136" y="553693"/>
                  </a:lnTo>
                  <a:lnTo>
                    <a:pt x="2268723" y="596368"/>
                  </a:lnTo>
                  <a:lnTo>
                    <a:pt x="2293496" y="640040"/>
                  </a:lnTo>
                  <a:lnTo>
                    <a:pt x="2316429" y="684649"/>
                  </a:lnTo>
                  <a:lnTo>
                    <a:pt x="2337497" y="730134"/>
                  </a:lnTo>
                  <a:lnTo>
                    <a:pt x="2356677" y="776438"/>
                  </a:lnTo>
                  <a:lnTo>
                    <a:pt x="2373942" y="823499"/>
                  </a:lnTo>
                  <a:lnTo>
                    <a:pt x="2389269" y="871258"/>
                  </a:lnTo>
                  <a:lnTo>
                    <a:pt x="2402633" y="919655"/>
                  </a:lnTo>
                  <a:lnTo>
                    <a:pt x="2414009" y="968631"/>
                  </a:lnTo>
                  <a:lnTo>
                    <a:pt x="2423371" y="1018126"/>
                  </a:lnTo>
                  <a:lnTo>
                    <a:pt x="2430697" y="1068080"/>
                  </a:lnTo>
                  <a:lnTo>
                    <a:pt x="2435959" y="1118433"/>
                  </a:lnTo>
                  <a:lnTo>
                    <a:pt x="2439135" y="1169126"/>
                  </a:lnTo>
                  <a:lnTo>
                    <a:pt x="2440199" y="1220099"/>
                  </a:lnTo>
                  <a:lnTo>
                    <a:pt x="2439276" y="1268008"/>
                  </a:lnTo>
                  <a:lnTo>
                    <a:pt x="2436529" y="1315450"/>
                  </a:lnTo>
                  <a:lnTo>
                    <a:pt x="2431991" y="1362389"/>
                  </a:lnTo>
                  <a:lnTo>
                    <a:pt x="2425697" y="1408793"/>
                  </a:lnTo>
                  <a:lnTo>
                    <a:pt x="2417681" y="1454627"/>
                  </a:lnTo>
                  <a:lnTo>
                    <a:pt x="2407976" y="1499857"/>
                  </a:lnTo>
                  <a:lnTo>
                    <a:pt x="2396616" y="1544450"/>
                  </a:lnTo>
                  <a:lnTo>
                    <a:pt x="2383636" y="1588372"/>
                  </a:lnTo>
                  <a:lnTo>
                    <a:pt x="2369069" y="1631589"/>
                  </a:lnTo>
                  <a:lnTo>
                    <a:pt x="2352950" y="1674066"/>
                  </a:lnTo>
                  <a:lnTo>
                    <a:pt x="2335311" y="1715771"/>
                  </a:lnTo>
                  <a:lnTo>
                    <a:pt x="2316187" y="1756669"/>
                  </a:lnTo>
                  <a:lnTo>
                    <a:pt x="2295612" y="1796725"/>
                  </a:lnTo>
                  <a:lnTo>
                    <a:pt x="2273620" y="1835907"/>
                  </a:lnTo>
                  <a:lnTo>
                    <a:pt x="2250245" y="1874181"/>
                  </a:lnTo>
                  <a:lnTo>
                    <a:pt x="2225520" y="1911511"/>
                  </a:lnTo>
                  <a:lnTo>
                    <a:pt x="2199479" y="1947866"/>
                  </a:lnTo>
                  <a:lnTo>
                    <a:pt x="2172157" y="1983210"/>
                  </a:lnTo>
                  <a:lnTo>
                    <a:pt x="2143588" y="2017509"/>
                  </a:lnTo>
                  <a:lnTo>
                    <a:pt x="2113804" y="2050731"/>
                  </a:lnTo>
                  <a:lnTo>
                    <a:pt x="2082841" y="2082840"/>
                  </a:lnTo>
                  <a:lnTo>
                    <a:pt x="2050731" y="2113804"/>
                  </a:lnTo>
                  <a:lnTo>
                    <a:pt x="2017510" y="2143587"/>
                  </a:lnTo>
                  <a:lnTo>
                    <a:pt x="1983210" y="2172157"/>
                  </a:lnTo>
                  <a:lnTo>
                    <a:pt x="1947866" y="2199479"/>
                  </a:lnTo>
                  <a:lnTo>
                    <a:pt x="1911512" y="2225520"/>
                  </a:lnTo>
                  <a:lnTo>
                    <a:pt x="1874181" y="2250245"/>
                  </a:lnTo>
                  <a:lnTo>
                    <a:pt x="1835907" y="2273620"/>
                  </a:lnTo>
                  <a:lnTo>
                    <a:pt x="1796725" y="2295612"/>
                  </a:lnTo>
                  <a:lnTo>
                    <a:pt x="1756669" y="2316187"/>
                  </a:lnTo>
                  <a:lnTo>
                    <a:pt x="1715771" y="2335311"/>
                  </a:lnTo>
                  <a:lnTo>
                    <a:pt x="1674067" y="2352949"/>
                  </a:lnTo>
                  <a:lnTo>
                    <a:pt x="1631589" y="2369069"/>
                  </a:lnTo>
                  <a:lnTo>
                    <a:pt x="1588372" y="2383636"/>
                  </a:lnTo>
                  <a:lnTo>
                    <a:pt x="1544451" y="2396616"/>
                  </a:lnTo>
                  <a:lnTo>
                    <a:pt x="1499857" y="2407976"/>
                  </a:lnTo>
                  <a:lnTo>
                    <a:pt x="1454627" y="2417681"/>
                  </a:lnTo>
                  <a:lnTo>
                    <a:pt x="1408793" y="2425697"/>
                  </a:lnTo>
                  <a:lnTo>
                    <a:pt x="1362389" y="2431991"/>
                  </a:lnTo>
                  <a:lnTo>
                    <a:pt x="1315450" y="2436529"/>
                  </a:lnTo>
                  <a:lnTo>
                    <a:pt x="1268008" y="2439276"/>
                  </a:lnTo>
                  <a:lnTo>
                    <a:pt x="1220099" y="2440199"/>
                  </a:lnTo>
                  <a:close/>
                </a:path>
              </a:pathLst>
            </a:custGeom>
            <a:solidFill>
              <a:srgbClr val="FFB600"/>
            </a:solidFill>
          </p:spPr>
          <p:txBody>
            <a:bodyPr wrap="square" lIns="0" tIns="0" rIns="0" bIns="0" rtlCol="0"/>
            <a:lstStyle/>
            <a:p>
              <a:endParaRPr/>
            </a:p>
          </p:txBody>
        </p:sp>
        <p:pic>
          <p:nvPicPr>
            <p:cNvPr id="17" name="object 17"/>
            <p:cNvPicPr/>
            <p:nvPr/>
          </p:nvPicPr>
          <p:blipFill>
            <a:blip r:embed="rId4" cstate="print"/>
            <a:stretch>
              <a:fillRect/>
            </a:stretch>
          </p:blipFill>
          <p:spPr>
            <a:xfrm>
              <a:off x="4784811" y="1120053"/>
              <a:ext cx="1881000" cy="1881000"/>
            </a:xfrm>
            <a:prstGeom prst="rect">
              <a:avLst/>
            </a:prstGeom>
          </p:spPr>
        </p:pic>
        <p:sp>
          <p:nvSpPr>
            <p:cNvPr id="18" name="object 18"/>
            <p:cNvSpPr/>
            <p:nvPr/>
          </p:nvSpPr>
          <p:spPr>
            <a:xfrm>
              <a:off x="5013411" y="1297853"/>
              <a:ext cx="1424305" cy="1424305"/>
            </a:xfrm>
            <a:custGeom>
              <a:avLst/>
              <a:gdLst/>
              <a:ahLst/>
              <a:cxnLst/>
              <a:rect l="l" t="t" r="r" b="b"/>
              <a:pathLst>
                <a:path w="1424304" h="1424305">
                  <a:moveTo>
                    <a:pt x="711899" y="1423799"/>
                  </a:moveTo>
                  <a:lnTo>
                    <a:pt x="663158" y="1422157"/>
                  </a:lnTo>
                  <a:lnTo>
                    <a:pt x="615299" y="1417301"/>
                  </a:lnTo>
                  <a:lnTo>
                    <a:pt x="568427" y="1409336"/>
                  </a:lnTo>
                  <a:lnTo>
                    <a:pt x="522648" y="1398370"/>
                  </a:lnTo>
                  <a:lnTo>
                    <a:pt x="478069" y="1384507"/>
                  </a:lnTo>
                  <a:lnTo>
                    <a:pt x="434796" y="1367855"/>
                  </a:lnTo>
                  <a:lnTo>
                    <a:pt x="392934" y="1348518"/>
                  </a:lnTo>
                  <a:lnTo>
                    <a:pt x="352590" y="1326604"/>
                  </a:lnTo>
                  <a:lnTo>
                    <a:pt x="313870" y="1302218"/>
                  </a:lnTo>
                  <a:lnTo>
                    <a:pt x="276879" y="1275466"/>
                  </a:lnTo>
                  <a:lnTo>
                    <a:pt x="241724" y="1246454"/>
                  </a:lnTo>
                  <a:lnTo>
                    <a:pt x="208510" y="1215289"/>
                  </a:lnTo>
                  <a:lnTo>
                    <a:pt x="177345" y="1182075"/>
                  </a:lnTo>
                  <a:lnTo>
                    <a:pt x="148333" y="1146920"/>
                  </a:lnTo>
                  <a:lnTo>
                    <a:pt x="121581" y="1109929"/>
                  </a:lnTo>
                  <a:lnTo>
                    <a:pt x="97195" y="1071209"/>
                  </a:lnTo>
                  <a:lnTo>
                    <a:pt x="75281" y="1030865"/>
                  </a:lnTo>
                  <a:lnTo>
                    <a:pt x="55944" y="989003"/>
                  </a:lnTo>
                  <a:lnTo>
                    <a:pt x="39292" y="945730"/>
                  </a:lnTo>
                  <a:lnTo>
                    <a:pt x="25429" y="901151"/>
                  </a:lnTo>
                  <a:lnTo>
                    <a:pt x="14463" y="855372"/>
                  </a:lnTo>
                  <a:lnTo>
                    <a:pt x="6498" y="808500"/>
                  </a:lnTo>
                  <a:lnTo>
                    <a:pt x="1642" y="760640"/>
                  </a:lnTo>
                  <a:lnTo>
                    <a:pt x="0" y="711899"/>
                  </a:lnTo>
                  <a:lnTo>
                    <a:pt x="1642" y="663158"/>
                  </a:lnTo>
                  <a:lnTo>
                    <a:pt x="6498" y="615299"/>
                  </a:lnTo>
                  <a:lnTo>
                    <a:pt x="14463" y="568427"/>
                  </a:lnTo>
                  <a:lnTo>
                    <a:pt x="25429" y="522648"/>
                  </a:lnTo>
                  <a:lnTo>
                    <a:pt x="39292" y="478069"/>
                  </a:lnTo>
                  <a:lnTo>
                    <a:pt x="55944" y="434796"/>
                  </a:lnTo>
                  <a:lnTo>
                    <a:pt x="75281" y="392934"/>
                  </a:lnTo>
                  <a:lnTo>
                    <a:pt x="97195" y="352590"/>
                  </a:lnTo>
                  <a:lnTo>
                    <a:pt x="121581" y="313869"/>
                  </a:lnTo>
                  <a:lnTo>
                    <a:pt x="148333" y="276879"/>
                  </a:lnTo>
                  <a:lnTo>
                    <a:pt x="177345" y="241724"/>
                  </a:lnTo>
                  <a:lnTo>
                    <a:pt x="208510" y="208510"/>
                  </a:lnTo>
                  <a:lnTo>
                    <a:pt x="241724" y="177345"/>
                  </a:lnTo>
                  <a:lnTo>
                    <a:pt x="276879" y="148333"/>
                  </a:lnTo>
                  <a:lnTo>
                    <a:pt x="313870" y="121581"/>
                  </a:lnTo>
                  <a:lnTo>
                    <a:pt x="352590" y="97195"/>
                  </a:lnTo>
                  <a:lnTo>
                    <a:pt x="392934" y="75280"/>
                  </a:lnTo>
                  <a:lnTo>
                    <a:pt x="434796" y="55944"/>
                  </a:lnTo>
                  <a:lnTo>
                    <a:pt x="478069" y="39292"/>
                  </a:lnTo>
                  <a:lnTo>
                    <a:pt x="522648" y="25429"/>
                  </a:lnTo>
                  <a:lnTo>
                    <a:pt x="568427" y="14463"/>
                  </a:lnTo>
                  <a:lnTo>
                    <a:pt x="615299" y="6498"/>
                  </a:lnTo>
                  <a:lnTo>
                    <a:pt x="663158" y="1642"/>
                  </a:lnTo>
                  <a:lnTo>
                    <a:pt x="711899" y="0"/>
                  </a:lnTo>
                  <a:lnTo>
                    <a:pt x="763171" y="1847"/>
                  </a:lnTo>
                  <a:lnTo>
                    <a:pt x="813879" y="7339"/>
                  </a:lnTo>
                  <a:lnTo>
                    <a:pt x="863845" y="16401"/>
                  </a:lnTo>
                  <a:lnTo>
                    <a:pt x="912889" y="28960"/>
                  </a:lnTo>
                  <a:lnTo>
                    <a:pt x="960830" y="44940"/>
                  </a:lnTo>
                  <a:lnTo>
                    <a:pt x="1007491" y="64267"/>
                  </a:lnTo>
                  <a:lnTo>
                    <a:pt x="1052691" y="86867"/>
                  </a:lnTo>
                  <a:lnTo>
                    <a:pt x="1096250" y="112666"/>
                  </a:lnTo>
                  <a:lnTo>
                    <a:pt x="1137989" y="141589"/>
                  </a:lnTo>
                  <a:lnTo>
                    <a:pt x="1177729" y="173562"/>
                  </a:lnTo>
                  <a:lnTo>
                    <a:pt x="1215289" y="208510"/>
                  </a:lnTo>
                  <a:lnTo>
                    <a:pt x="1250237" y="246071"/>
                  </a:lnTo>
                  <a:lnTo>
                    <a:pt x="1282210" y="285810"/>
                  </a:lnTo>
                  <a:lnTo>
                    <a:pt x="1311133" y="327549"/>
                  </a:lnTo>
                  <a:lnTo>
                    <a:pt x="1336932" y="371109"/>
                  </a:lnTo>
                  <a:lnTo>
                    <a:pt x="1359532" y="416308"/>
                  </a:lnTo>
                  <a:lnTo>
                    <a:pt x="1378859" y="462969"/>
                  </a:lnTo>
                  <a:lnTo>
                    <a:pt x="1394839" y="510911"/>
                  </a:lnTo>
                  <a:lnTo>
                    <a:pt x="1407398" y="559954"/>
                  </a:lnTo>
                  <a:lnTo>
                    <a:pt x="1416460" y="609920"/>
                  </a:lnTo>
                  <a:lnTo>
                    <a:pt x="1421952" y="660628"/>
                  </a:lnTo>
                  <a:lnTo>
                    <a:pt x="1423799" y="711899"/>
                  </a:lnTo>
                  <a:lnTo>
                    <a:pt x="1422157" y="760640"/>
                  </a:lnTo>
                  <a:lnTo>
                    <a:pt x="1417301" y="808500"/>
                  </a:lnTo>
                  <a:lnTo>
                    <a:pt x="1409336" y="855372"/>
                  </a:lnTo>
                  <a:lnTo>
                    <a:pt x="1398370" y="901151"/>
                  </a:lnTo>
                  <a:lnTo>
                    <a:pt x="1384507" y="945730"/>
                  </a:lnTo>
                  <a:lnTo>
                    <a:pt x="1367855" y="989003"/>
                  </a:lnTo>
                  <a:lnTo>
                    <a:pt x="1348519" y="1030865"/>
                  </a:lnTo>
                  <a:lnTo>
                    <a:pt x="1326604" y="1071209"/>
                  </a:lnTo>
                  <a:lnTo>
                    <a:pt x="1302218" y="1109929"/>
                  </a:lnTo>
                  <a:lnTo>
                    <a:pt x="1275466" y="1146920"/>
                  </a:lnTo>
                  <a:lnTo>
                    <a:pt x="1246455" y="1182075"/>
                  </a:lnTo>
                  <a:lnTo>
                    <a:pt x="1215289" y="1215289"/>
                  </a:lnTo>
                  <a:lnTo>
                    <a:pt x="1182076" y="1246454"/>
                  </a:lnTo>
                  <a:lnTo>
                    <a:pt x="1146921" y="1275466"/>
                  </a:lnTo>
                  <a:lnTo>
                    <a:pt x="1109930" y="1302218"/>
                  </a:lnTo>
                  <a:lnTo>
                    <a:pt x="1071209" y="1326604"/>
                  </a:lnTo>
                  <a:lnTo>
                    <a:pt x="1030865" y="1348518"/>
                  </a:lnTo>
                  <a:lnTo>
                    <a:pt x="989003" y="1367855"/>
                  </a:lnTo>
                  <a:lnTo>
                    <a:pt x="945730" y="1384507"/>
                  </a:lnTo>
                  <a:lnTo>
                    <a:pt x="901151" y="1398370"/>
                  </a:lnTo>
                  <a:lnTo>
                    <a:pt x="855372" y="1409336"/>
                  </a:lnTo>
                  <a:lnTo>
                    <a:pt x="808500" y="1417301"/>
                  </a:lnTo>
                  <a:lnTo>
                    <a:pt x="760641" y="1422157"/>
                  </a:lnTo>
                  <a:lnTo>
                    <a:pt x="711899" y="1423799"/>
                  </a:lnTo>
                  <a:close/>
                </a:path>
              </a:pathLst>
            </a:custGeom>
            <a:solidFill>
              <a:srgbClr val="F1C131"/>
            </a:solidFill>
          </p:spPr>
          <p:txBody>
            <a:bodyPr wrap="square" lIns="0" tIns="0" rIns="0" bIns="0" rtlCol="0"/>
            <a:lstStyle/>
            <a:p>
              <a:endParaRPr/>
            </a:p>
          </p:txBody>
        </p:sp>
      </p:grpSp>
      <p:sp>
        <p:nvSpPr>
          <p:cNvPr id="19" name="object 19"/>
          <p:cNvSpPr txBox="1"/>
          <p:nvPr/>
        </p:nvSpPr>
        <p:spPr>
          <a:xfrm>
            <a:off x="5223969" y="1849793"/>
            <a:ext cx="100266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Trebuchet MS"/>
                <a:cs typeface="Trebuchet MS"/>
              </a:rPr>
              <a:t>Train</a:t>
            </a:r>
            <a:r>
              <a:rPr sz="1800" b="1" spc="-114" dirty="0">
                <a:solidFill>
                  <a:srgbClr val="FFFFFF"/>
                </a:solidFill>
                <a:latin typeface="Trebuchet MS"/>
                <a:cs typeface="Trebuchet MS"/>
              </a:rPr>
              <a:t> </a:t>
            </a:r>
            <a:r>
              <a:rPr sz="1800" b="1" spc="65" dirty="0">
                <a:solidFill>
                  <a:srgbClr val="FFFFFF"/>
                </a:solidFill>
                <a:latin typeface="Trebuchet MS"/>
                <a:cs typeface="Trebuchet MS"/>
              </a:rPr>
              <a:t>Set</a:t>
            </a:r>
            <a:endParaRPr sz="1800">
              <a:latin typeface="Trebuchet MS"/>
              <a:cs typeface="Trebuchet MS"/>
            </a:endParaRPr>
          </a:p>
        </p:txBody>
      </p:sp>
      <p:grpSp>
        <p:nvGrpSpPr>
          <p:cNvPr id="20" name="object 20"/>
          <p:cNvGrpSpPr/>
          <p:nvPr/>
        </p:nvGrpSpPr>
        <p:grpSpPr>
          <a:xfrm>
            <a:off x="4242099" y="936492"/>
            <a:ext cx="4351020" cy="3905885"/>
            <a:chOff x="4242099" y="936492"/>
            <a:chExt cx="4351020" cy="3905885"/>
          </a:xfrm>
        </p:grpSpPr>
        <p:pic>
          <p:nvPicPr>
            <p:cNvPr id="21" name="object 21"/>
            <p:cNvPicPr/>
            <p:nvPr/>
          </p:nvPicPr>
          <p:blipFill>
            <a:blip r:embed="rId5" cstate="print"/>
            <a:stretch>
              <a:fillRect/>
            </a:stretch>
          </p:blipFill>
          <p:spPr>
            <a:xfrm>
              <a:off x="4242099" y="2684301"/>
              <a:ext cx="2157600" cy="2157600"/>
            </a:xfrm>
            <a:prstGeom prst="rect">
              <a:avLst/>
            </a:prstGeom>
          </p:spPr>
        </p:pic>
        <p:sp>
          <p:nvSpPr>
            <p:cNvPr id="22" name="object 22"/>
            <p:cNvSpPr/>
            <p:nvPr/>
          </p:nvSpPr>
          <p:spPr>
            <a:xfrm>
              <a:off x="4470699" y="2862101"/>
              <a:ext cx="1700530" cy="1700530"/>
            </a:xfrm>
            <a:custGeom>
              <a:avLst/>
              <a:gdLst/>
              <a:ahLst/>
              <a:cxnLst/>
              <a:rect l="l" t="t" r="r" b="b"/>
              <a:pathLst>
                <a:path w="1700529" h="1700529">
                  <a:moveTo>
                    <a:pt x="850199" y="1700399"/>
                  </a:moveTo>
                  <a:lnTo>
                    <a:pt x="801954" y="1699054"/>
                  </a:lnTo>
                  <a:lnTo>
                    <a:pt x="754415" y="1695064"/>
                  </a:lnTo>
                  <a:lnTo>
                    <a:pt x="707654" y="1688502"/>
                  </a:lnTo>
                  <a:lnTo>
                    <a:pt x="661742" y="1679440"/>
                  </a:lnTo>
                  <a:lnTo>
                    <a:pt x="616751" y="1667949"/>
                  </a:lnTo>
                  <a:lnTo>
                    <a:pt x="572754" y="1654101"/>
                  </a:lnTo>
                  <a:lnTo>
                    <a:pt x="529822" y="1637968"/>
                  </a:lnTo>
                  <a:lnTo>
                    <a:pt x="488026" y="1619622"/>
                  </a:lnTo>
                  <a:lnTo>
                    <a:pt x="447439" y="1599135"/>
                  </a:lnTo>
                  <a:lnTo>
                    <a:pt x="408132" y="1576578"/>
                  </a:lnTo>
                  <a:lnTo>
                    <a:pt x="370177" y="1552022"/>
                  </a:lnTo>
                  <a:lnTo>
                    <a:pt x="333645" y="1525541"/>
                  </a:lnTo>
                  <a:lnTo>
                    <a:pt x="298610" y="1497205"/>
                  </a:lnTo>
                  <a:lnTo>
                    <a:pt x="265141" y="1467087"/>
                  </a:lnTo>
                  <a:lnTo>
                    <a:pt x="233312" y="1435258"/>
                  </a:lnTo>
                  <a:lnTo>
                    <a:pt x="203194" y="1401789"/>
                  </a:lnTo>
                  <a:lnTo>
                    <a:pt x="174858" y="1366754"/>
                  </a:lnTo>
                  <a:lnTo>
                    <a:pt x="148377" y="1330222"/>
                  </a:lnTo>
                  <a:lnTo>
                    <a:pt x="123821" y="1292267"/>
                  </a:lnTo>
                  <a:lnTo>
                    <a:pt x="101264" y="1252960"/>
                  </a:lnTo>
                  <a:lnTo>
                    <a:pt x="80777" y="1212373"/>
                  </a:lnTo>
                  <a:lnTo>
                    <a:pt x="62431" y="1170577"/>
                  </a:lnTo>
                  <a:lnTo>
                    <a:pt x="46298" y="1127645"/>
                  </a:lnTo>
                  <a:lnTo>
                    <a:pt x="32450" y="1083648"/>
                  </a:lnTo>
                  <a:lnTo>
                    <a:pt x="20959" y="1038657"/>
                  </a:lnTo>
                  <a:lnTo>
                    <a:pt x="11897" y="992745"/>
                  </a:lnTo>
                  <a:lnTo>
                    <a:pt x="5335" y="945984"/>
                  </a:lnTo>
                  <a:lnTo>
                    <a:pt x="1345" y="898445"/>
                  </a:lnTo>
                  <a:lnTo>
                    <a:pt x="0" y="850199"/>
                  </a:lnTo>
                  <a:lnTo>
                    <a:pt x="1345" y="801954"/>
                  </a:lnTo>
                  <a:lnTo>
                    <a:pt x="5335" y="754415"/>
                  </a:lnTo>
                  <a:lnTo>
                    <a:pt x="11897" y="707654"/>
                  </a:lnTo>
                  <a:lnTo>
                    <a:pt x="20959" y="661742"/>
                  </a:lnTo>
                  <a:lnTo>
                    <a:pt x="32450" y="616751"/>
                  </a:lnTo>
                  <a:lnTo>
                    <a:pt x="46298" y="572754"/>
                  </a:lnTo>
                  <a:lnTo>
                    <a:pt x="62431" y="529822"/>
                  </a:lnTo>
                  <a:lnTo>
                    <a:pt x="80777" y="488026"/>
                  </a:lnTo>
                  <a:lnTo>
                    <a:pt x="101264" y="447439"/>
                  </a:lnTo>
                  <a:lnTo>
                    <a:pt x="123821" y="408132"/>
                  </a:lnTo>
                  <a:lnTo>
                    <a:pt x="148377" y="370177"/>
                  </a:lnTo>
                  <a:lnTo>
                    <a:pt x="174858" y="333645"/>
                  </a:lnTo>
                  <a:lnTo>
                    <a:pt x="203194" y="298610"/>
                  </a:lnTo>
                  <a:lnTo>
                    <a:pt x="233312" y="265141"/>
                  </a:lnTo>
                  <a:lnTo>
                    <a:pt x="265141" y="233312"/>
                  </a:lnTo>
                  <a:lnTo>
                    <a:pt x="298610" y="203194"/>
                  </a:lnTo>
                  <a:lnTo>
                    <a:pt x="333645" y="174858"/>
                  </a:lnTo>
                  <a:lnTo>
                    <a:pt x="370177" y="148377"/>
                  </a:lnTo>
                  <a:lnTo>
                    <a:pt x="408132" y="123821"/>
                  </a:lnTo>
                  <a:lnTo>
                    <a:pt x="447439" y="101264"/>
                  </a:lnTo>
                  <a:lnTo>
                    <a:pt x="488026" y="80777"/>
                  </a:lnTo>
                  <a:lnTo>
                    <a:pt x="529822" y="62431"/>
                  </a:lnTo>
                  <a:lnTo>
                    <a:pt x="572754" y="46298"/>
                  </a:lnTo>
                  <a:lnTo>
                    <a:pt x="616751" y="32450"/>
                  </a:lnTo>
                  <a:lnTo>
                    <a:pt x="661742" y="20959"/>
                  </a:lnTo>
                  <a:lnTo>
                    <a:pt x="707654" y="11897"/>
                  </a:lnTo>
                  <a:lnTo>
                    <a:pt x="754415" y="5335"/>
                  </a:lnTo>
                  <a:lnTo>
                    <a:pt x="801954" y="1345"/>
                  </a:lnTo>
                  <a:lnTo>
                    <a:pt x="850199" y="0"/>
                  </a:lnTo>
                  <a:lnTo>
                    <a:pt x="902049" y="1581"/>
                  </a:lnTo>
                  <a:lnTo>
                    <a:pt x="953442" y="6288"/>
                  </a:lnTo>
                  <a:lnTo>
                    <a:pt x="1004246" y="14068"/>
                  </a:lnTo>
                  <a:lnTo>
                    <a:pt x="1054333" y="24867"/>
                  </a:lnTo>
                  <a:lnTo>
                    <a:pt x="1103572" y="38630"/>
                  </a:lnTo>
                  <a:lnTo>
                    <a:pt x="1151833" y="55305"/>
                  </a:lnTo>
                  <a:lnTo>
                    <a:pt x="1198988" y="74837"/>
                  </a:lnTo>
                  <a:lnTo>
                    <a:pt x="1244904" y="97172"/>
                  </a:lnTo>
                  <a:lnTo>
                    <a:pt x="1289454" y="122257"/>
                  </a:lnTo>
                  <a:lnTo>
                    <a:pt x="1332507" y="150038"/>
                  </a:lnTo>
                  <a:lnTo>
                    <a:pt x="1373932" y="180461"/>
                  </a:lnTo>
                  <a:lnTo>
                    <a:pt x="1413600" y="213472"/>
                  </a:lnTo>
                  <a:lnTo>
                    <a:pt x="1451382" y="249017"/>
                  </a:lnTo>
                  <a:lnTo>
                    <a:pt x="1486927" y="286799"/>
                  </a:lnTo>
                  <a:lnTo>
                    <a:pt x="1519938" y="326467"/>
                  </a:lnTo>
                  <a:lnTo>
                    <a:pt x="1550361" y="367892"/>
                  </a:lnTo>
                  <a:lnTo>
                    <a:pt x="1578142" y="410945"/>
                  </a:lnTo>
                  <a:lnTo>
                    <a:pt x="1603227" y="455495"/>
                  </a:lnTo>
                  <a:lnTo>
                    <a:pt x="1625562" y="501411"/>
                  </a:lnTo>
                  <a:lnTo>
                    <a:pt x="1645094" y="548566"/>
                  </a:lnTo>
                  <a:lnTo>
                    <a:pt x="1661769" y="596827"/>
                  </a:lnTo>
                  <a:lnTo>
                    <a:pt x="1675532" y="646067"/>
                  </a:lnTo>
                  <a:lnTo>
                    <a:pt x="1686331" y="696153"/>
                  </a:lnTo>
                  <a:lnTo>
                    <a:pt x="1694111" y="746958"/>
                  </a:lnTo>
                  <a:lnTo>
                    <a:pt x="1698818" y="798350"/>
                  </a:lnTo>
                  <a:lnTo>
                    <a:pt x="1700399" y="850199"/>
                  </a:lnTo>
                  <a:lnTo>
                    <a:pt x="1699054" y="898445"/>
                  </a:lnTo>
                  <a:lnTo>
                    <a:pt x="1695064" y="945984"/>
                  </a:lnTo>
                  <a:lnTo>
                    <a:pt x="1688502" y="992745"/>
                  </a:lnTo>
                  <a:lnTo>
                    <a:pt x="1679440" y="1038657"/>
                  </a:lnTo>
                  <a:lnTo>
                    <a:pt x="1667949" y="1083648"/>
                  </a:lnTo>
                  <a:lnTo>
                    <a:pt x="1654101" y="1127645"/>
                  </a:lnTo>
                  <a:lnTo>
                    <a:pt x="1637968" y="1170577"/>
                  </a:lnTo>
                  <a:lnTo>
                    <a:pt x="1619622" y="1212373"/>
                  </a:lnTo>
                  <a:lnTo>
                    <a:pt x="1599135" y="1252960"/>
                  </a:lnTo>
                  <a:lnTo>
                    <a:pt x="1576578" y="1292267"/>
                  </a:lnTo>
                  <a:lnTo>
                    <a:pt x="1552022" y="1330222"/>
                  </a:lnTo>
                  <a:lnTo>
                    <a:pt x="1525541" y="1366754"/>
                  </a:lnTo>
                  <a:lnTo>
                    <a:pt x="1497205" y="1401789"/>
                  </a:lnTo>
                  <a:lnTo>
                    <a:pt x="1467087" y="1435258"/>
                  </a:lnTo>
                  <a:lnTo>
                    <a:pt x="1435258" y="1467087"/>
                  </a:lnTo>
                  <a:lnTo>
                    <a:pt x="1401789" y="1497205"/>
                  </a:lnTo>
                  <a:lnTo>
                    <a:pt x="1366754" y="1525541"/>
                  </a:lnTo>
                  <a:lnTo>
                    <a:pt x="1330222" y="1552022"/>
                  </a:lnTo>
                  <a:lnTo>
                    <a:pt x="1292267" y="1576578"/>
                  </a:lnTo>
                  <a:lnTo>
                    <a:pt x="1252960" y="1599135"/>
                  </a:lnTo>
                  <a:lnTo>
                    <a:pt x="1212373" y="1619622"/>
                  </a:lnTo>
                  <a:lnTo>
                    <a:pt x="1170577" y="1637968"/>
                  </a:lnTo>
                  <a:lnTo>
                    <a:pt x="1127645" y="1654101"/>
                  </a:lnTo>
                  <a:lnTo>
                    <a:pt x="1083648" y="1667949"/>
                  </a:lnTo>
                  <a:lnTo>
                    <a:pt x="1038657" y="1679440"/>
                  </a:lnTo>
                  <a:lnTo>
                    <a:pt x="992745" y="1688502"/>
                  </a:lnTo>
                  <a:lnTo>
                    <a:pt x="945984" y="1695064"/>
                  </a:lnTo>
                  <a:lnTo>
                    <a:pt x="898445" y="1699054"/>
                  </a:lnTo>
                  <a:lnTo>
                    <a:pt x="850199" y="1700399"/>
                  </a:lnTo>
                  <a:close/>
                </a:path>
              </a:pathLst>
            </a:custGeom>
            <a:solidFill>
              <a:srgbClr val="F1C131"/>
            </a:solidFill>
          </p:spPr>
          <p:txBody>
            <a:bodyPr wrap="square" lIns="0" tIns="0" rIns="0" bIns="0" rtlCol="0"/>
            <a:lstStyle/>
            <a:p>
              <a:endParaRPr/>
            </a:p>
          </p:txBody>
        </p:sp>
        <p:pic>
          <p:nvPicPr>
            <p:cNvPr id="23" name="object 23"/>
            <p:cNvPicPr/>
            <p:nvPr/>
          </p:nvPicPr>
          <p:blipFill>
            <a:blip r:embed="rId6" cstate="print"/>
            <a:stretch>
              <a:fillRect/>
            </a:stretch>
          </p:blipFill>
          <p:spPr>
            <a:xfrm>
              <a:off x="7105458" y="936492"/>
              <a:ext cx="1487461" cy="1487461"/>
            </a:xfrm>
            <a:prstGeom prst="rect">
              <a:avLst/>
            </a:prstGeom>
          </p:spPr>
        </p:pic>
        <p:sp>
          <p:nvSpPr>
            <p:cNvPr id="24" name="object 24"/>
            <p:cNvSpPr/>
            <p:nvPr/>
          </p:nvSpPr>
          <p:spPr>
            <a:xfrm>
              <a:off x="7334058" y="1114292"/>
              <a:ext cx="1030605" cy="1030605"/>
            </a:xfrm>
            <a:custGeom>
              <a:avLst/>
              <a:gdLst/>
              <a:ahLst/>
              <a:cxnLst/>
              <a:rect l="l" t="t" r="r" b="b"/>
              <a:pathLst>
                <a:path w="1030604" h="1030605">
                  <a:moveTo>
                    <a:pt x="515131" y="1030261"/>
                  </a:moveTo>
                  <a:lnTo>
                    <a:pt x="468243" y="1028156"/>
                  </a:lnTo>
                  <a:lnTo>
                    <a:pt x="422535" y="1021962"/>
                  </a:lnTo>
                  <a:lnTo>
                    <a:pt x="378189" y="1011860"/>
                  </a:lnTo>
                  <a:lnTo>
                    <a:pt x="335385" y="998033"/>
                  </a:lnTo>
                  <a:lnTo>
                    <a:pt x="294306" y="980663"/>
                  </a:lnTo>
                  <a:lnTo>
                    <a:pt x="255134" y="959931"/>
                  </a:lnTo>
                  <a:lnTo>
                    <a:pt x="218051" y="936019"/>
                  </a:lnTo>
                  <a:lnTo>
                    <a:pt x="183238" y="909109"/>
                  </a:lnTo>
                  <a:lnTo>
                    <a:pt x="150878" y="879383"/>
                  </a:lnTo>
                  <a:lnTo>
                    <a:pt x="121152" y="847023"/>
                  </a:lnTo>
                  <a:lnTo>
                    <a:pt x="94242" y="812210"/>
                  </a:lnTo>
                  <a:lnTo>
                    <a:pt x="70330" y="775127"/>
                  </a:lnTo>
                  <a:lnTo>
                    <a:pt x="49598" y="735955"/>
                  </a:lnTo>
                  <a:lnTo>
                    <a:pt x="32227" y="694876"/>
                  </a:lnTo>
                  <a:lnTo>
                    <a:pt x="18400" y="652072"/>
                  </a:lnTo>
                  <a:lnTo>
                    <a:pt x="8299" y="607726"/>
                  </a:lnTo>
                  <a:lnTo>
                    <a:pt x="2105" y="562018"/>
                  </a:lnTo>
                  <a:lnTo>
                    <a:pt x="0" y="515130"/>
                  </a:lnTo>
                  <a:lnTo>
                    <a:pt x="2105" y="468243"/>
                  </a:lnTo>
                  <a:lnTo>
                    <a:pt x="8299" y="422535"/>
                  </a:lnTo>
                  <a:lnTo>
                    <a:pt x="18400" y="378188"/>
                  </a:lnTo>
                  <a:lnTo>
                    <a:pt x="32227" y="335384"/>
                  </a:lnTo>
                  <a:lnTo>
                    <a:pt x="49598" y="294306"/>
                  </a:lnTo>
                  <a:lnTo>
                    <a:pt x="70330" y="255134"/>
                  </a:lnTo>
                  <a:lnTo>
                    <a:pt x="94242" y="218051"/>
                  </a:lnTo>
                  <a:lnTo>
                    <a:pt x="121152" y="183238"/>
                  </a:lnTo>
                  <a:lnTo>
                    <a:pt x="150878" y="150878"/>
                  </a:lnTo>
                  <a:lnTo>
                    <a:pt x="183238" y="121152"/>
                  </a:lnTo>
                  <a:lnTo>
                    <a:pt x="218051" y="94242"/>
                  </a:lnTo>
                  <a:lnTo>
                    <a:pt x="255134" y="70330"/>
                  </a:lnTo>
                  <a:lnTo>
                    <a:pt x="294306" y="49598"/>
                  </a:lnTo>
                  <a:lnTo>
                    <a:pt x="335385" y="32227"/>
                  </a:lnTo>
                  <a:lnTo>
                    <a:pt x="378189" y="18400"/>
                  </a:lnTo>
                  <a:lnTo>
                    <a:pt x="422535" y="8299"/>
                  </a:lnTo>
                  <a:lnTo>
                    <a:pt x="468243" y="2105"/>
                  </a:lnTo>
                  <a:lnTo>
                    <a:pt x="515131" y="0"/>
                  </a:lnTo>
                  <a:lnTo>
                    <a:pt x="566045" y="2520"/>
                  </a:lnTo>
                  <a:lnTo>
                    <a:pt x="616097" y="9989"/>
                  </a:lnTo>
                  <a:lnTo>
                    <a:pt x="664949" y="22266"/>
                  </a:lnTo>
                  <a:lnTo>
                    <a:pt x="712263" y="39211"/>
                  </a:lnTo>
                  <a:lnTo>
                    <a:pt x="757701" y="60685"/>
                  </a:lnTo>
                  <a:lnTo>
                    <a:pt x="800926" y="86547"/>
                  </a:lnTo>
                  <a:lnTo>
                    <a:pt x="841599" y="116658"/>
                  </a:lnTo>
                  <a:lnTo>
                    <a:pt x="879383" y="150878"/>
                  </a:lnTo>
                  <a:lnTo>
                    <a:pt x="913603" y="188662"/>
                  </a:lnTo>
                  <a:lnTo>
                    <a:pt x="943713" y="229335"/>
                  </a:lnTo>
                  <a:lnTo>
                    <a:pt x="969575" y="272560"/>
                  </a:lnTo>
                  <a:lnTo>
                    <a:pt x="991049" y="317998"/>
                  </a:lnTo>
                  <a:lnTo>
                    <a:pt x="1007994" y="365312"/>
                  </a:lnTo>
                  <a:lnTo>
                    <a:pt x="1020271" y="414164"/>
                  </a:lnTo>
                  <a:lnTo>
                    <a:pt x="1027740" y="464216"/>
                  </a:lnTo>
                  <a:lnTo>
                    <a:pt x="1030261" y="515130"/>
                  </a:lnTo>
                  <a:lnTo>
                    <a:pt x="1028156" y="562018"/>
                  </a:lnTo>
                  <a:lnTo>
                    <a:pt x="1021962" y="607726"/>
                  </a:lnTo>
                  <a:lnTo>
                    <a:pt x="1011860" y="652072"/>
                  </a:lnTo>
                  <a:lnTo>
                    <a:pt x="998033" y="694876"/>
                  </a:lnTo>
                  <a:lnTo>
                    <a:pt x="980663" y="735955"/>
                  </a:lnTo>
                  <a:lnTo>
                    <a:pt x="959931" y="775127"/>
                  </a:lnTo>
                  <a:lnTo>
                    <a:pt x="936019" y="812210"/>
                  </a:lnTo>
                  <a:lnTo>
                    <a:pt x="909109" y="847023"/>
                  </a:lnTo>
                  <a:lnTo>
                    <a:pt x="879383" y="879383"/>
                  </a:lnTo>
                  <a:lnTo>
                    <a:pt x="847023" y="909109"/>
                  </a:lnTo>
                  <a:lnTo>
                    <a:pt x="812210" y="936019"/>
                  </a:lnTo>
                  <a:lnTo>
                    <a:pt x="775127" y="959931"/>
                  </a:lnTo>
                  <a:lnTo>
                    <a:pt x="735955" y="980663"/>
                  </a:lnTo>
                  <a:lnTo>
                    <a:pt x="694876" y="998033"/>
                  </a:lnTo>
                  <a:lnTo>
                    <a:pt x="652073" y="1011860"/>
                  </a:lnTo>
                  <a:lnTo>
                    <a:pt x="607726" y="1021962"/>
                  </a:lnTo>
                  <a:lnTo>
                    <a:pt x="562018" y="1028156"/>
                  </a:lnTo>
                  <a:lnTo>
                    <a:pt x="515131" y="1030261"/>
                  </a:lnTo>
                  <a:close/>
                </a:path>
              </a:pathLst>
            </a:custGeom>
            <a:solidFill>
              <a:srgbClr val="F1C131"/>
            </a:solidFill>
          </p:spPr>
          <p:txBody>
            <a:bodyPr wrap="square" lIns="0" tIns="0" rIns="0" bIns="0" rtlCol="0"/>
            <a:lstStyle/>
            <a:p>
              <a:endParaRPr/>
            </a:p>
          </p:txBody>
        </p:sp>
      </p:grpSp>
      <p:sp>
        <p:nvSpPr>
          <p:cNvPr id="25" name="object 25"/>
          <p:cNvSpPr txBox="1"/>
          <p:nvPr/>
        </p:nvSpPr>
        <p:spPr>
          <a:xfrm>
            <a:off x="7536633" y="1520133"/>
            <a:ext cx="62547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FFFFFF"/>
                </a:solidFill>
                <a:latin typeface="Trebuchet MS"/>
                <a:cs typeface="Trebuchet MS"/>
              </a:rPr>
              <a:t>Test</a:t>
            </a:r>
            <a:r>
              <a:rPr sz="1200" b="1" spc="-75" dirty="0">
                <a:solidFill>
                  <a:srgbClr val="FFFFFF"/>
                </a:solidFill>
                <a:latin typeface="Trebuchet MS"/>
                <a:cs typeface="Trebuchet MS"/>
              </a:rPr>
              <a:t> </a:t>
            </a:r>
            <a:r>
              <a:rPr sz="1200" b="1" spc="45" dirty="0">
                <a:solidFill>
                  <a:srgbClr val="FFFFFF"/>
                </a:solidFill>
                <a:latin typeface="Trebuchet MS"/>
                <a:cs typeface="Trebuchet MS"/>
              </a:rPr>
              <a:t>Set</a:t>
            </a:r>
            <a:endParaRPr sz="1200">
              <a:latin typeface="Trebuchet MS"/>
              <a:cs typeface="Trebuchet MS"/>
            </a:endParaRPr>
          </a:p>
        </p:txBody>
      </p:sp>
      <p:sp>
        <p:nvSpPr>
          <p:cNvPr id="26" name="object 26"/>
          <p:cNvSpPr txBox="1"/>
          <p:nvPr/>
        </p:nvSpPr>
        <p:spPr>
          <a:xfrm>
            <a:off x="703450" y="1403074"/>
            <a:ext cx="1125220" cy="365760"/>
          </a:xfrm>
          <a:prstGeom prst="rect">
            <a:avLst/>
          </a:prstGeom>
          <a:solidFill>
            <a:srgbClr val="FFB600"/>
          </a:solidFill>
        </p:spPr>
        <p:txBody>
          <a:bodyPr vert="horz" wrap="square" lIns="0" tIns="0" rIns="0" bIns="0" rtlCol="0">
            <a:spAutoFit/>
          </a:bodyPr>
          <a:lstStyle/>
          <a:p>
            <a:pPr>
              <a:lnSpc>
                <a:spcPts val="2785"/>
              </a:lnSpc>
            </a:pPr>
            <a:r>
              <a:rPr lang="en-US" sz="2400" b="1" spc="-80" dirty="0">
                <a:solidFill>
                  <a:srgbClr val="666666"/>
                </a:solidFill>
                <a:latin typeface="Trebuchet MS"/>
                <a:cs typeface="Trebuchet MS"/>
              </a:rPr>
              <a:t>1</a:t>
            </a:r>
            <a:r>
              <a:rPr sz="2400" b="1" spc="-295" smtClean="0">
                <a:solidFill>
                  <a:srgbClr val="666666"/>
                </a:solidFill>
                <a:latin typeface="Trebuchet MS"/>
                <a:cs typeface="Trebuchet MS"/>
              </a:rPr>
              <a:t> </a:t>
            </a:r>
            <a:r>
              <a:rPr sz="1800" b="1" spc="80">
                <a:solidFill>
                  <a:srgbClr val="666666"/>
                </a:solidFill>
                <a:latin typeface="Trebuchet MS"/>
                <a:cs typeface="Trebuchet MS"/>
              </a:rPr>
              <a:t>csv</a:t>
            </a:r>
            <a:r>
              <a:rPr sz="1800" b="1" spc="-114">
                <a:solidFill>
                  <a:srgbClr val="666666"/>
                </a:solidFill>
                <a:latin typeface="Trebuchet MS"/>
                <a:cs typeface="Trebuchet MS"/>
              </a:rPr>
              <a:t> </a:t>
            </a:r>
            <a:r>
              <a:rPr sz="1800" b="1" spc="25" smtClean="0">
                <a:solidFill>
                  <a:srgbClr val="666666"/>
                </a:solidFill>
                <a:latin typeface="Trebuchet MS"/>
                <a:cs typeface="Trebuchet MS"/>
              </a:rPr>
              <a:t>file</a:t>
            </a:r>
            <a:endParaRPr sz="1800">
              <a:latin typeface="Trebuchet MS"/>
              <a:cs typeface="Trebuchet MS"/>
            </a:endParaRPr>
          </a:p>
        </p:txBody>
      </p:sp>
      <p:sp>
        <p:nvSpPr>
          <p:cNvPr id="27" name="object 27"/>
          <p:cNvSpPr txBox="1"/>
          <p:nvPr/>
        </p:nvSpPr>
        <p:spPr>
          <a:xfrm>
            <a:off x="685800" y="1733550"/>
            <a:ext cx="4948050" cy="2957861"/>
          </a:xfrm>
          <a:prstGeom prst="rect">
            <a:avLst/>
          </a:prstGeom>
        </p:spPr>
        <p:txBody>
          <a:bodyPr vert="horz" wrap="square" lIns="0" tIns="147955" rIns="0" bIns="0" numCol="1" rtlCol="0">
            <a:spAutoFit/>
          </a:bodyPr>
          <a:lstStyle/>
          <a:p>
            <a:pPr marL="469900" indent="-457200">
              <a:lnSpc>
                <a:spcPct val="100000"/>
              </a:lnSpc>
              <a:spcBef>
                <a:spcPts val="1065"/>
              </a:spcBef>
              <a:buClr>
                <a:srgbClr val="FFB600"/>
              </a:buClr>
              <a:buFont typeface="MS PGothic"/>
              <a:buChar char="➔"/>
              <a:tabLst>
                <a:tab pos="469265" algn="l"/>
                <a:tab pos="469900" algn="l"/>
              </a:tabLst>
            </a:pPr>
            <a:r>
              <a:rPr lang="en-US" sz="1000" dirty="0">
                <a:latin typeface="Times New Roman" pitchFamily="18" charset="0"/>
                <a:cs typeface="Times New Roman" pitchFamily="18" charset="0"/>
              </a:rPr>
              <a:t>id</a:t>
            </a:r>
            <a:r>
              <a:rPr lang="en-US" sz="1000" dirty="0" smtClean="0">
                <a:latin typeface="Times New Roman" pitchFamily="18" charset="0"/>
                <a:cs typeface="Times New Roman" pitchFamily="18" charset="0"/>
              </a:rPr>
              <a:t> name</a:t>
            </a:r>
          </a:p>
          <a:p>
            <a:pPr marL="469900" indent="-457200">
              <a:lnSpc>
                <a:spcPct val="100000"/>
              </a:lnSpc>
              <a:spcBef>
                <a:spcPts val="1065"/>
              </a:spcBef>
              <a:buClr>
                <a:srgbClr val="FFB600"/>
              </a:buClr>
              <a:buFont typeface="MS PGothic"/>
              <a:buChar char="➔"/>
              <a:tabLst>
                <a:tab pos="469265" algn="l"/>
                <a:tab pos="469900" algn="l"/>
              </a:tabLst>
            </a:pPr>
            <a:r>
              <a:rPr lang="en-US" sz="1000" dirty="0" smtClean="0">
                <a:latin typeface="Times New Roman" pitchFamily="18" charset="0"/>
                <a:cs typeface="Times New Roman" pitchFamily="18" charset="0"/>
              </a:rPr>
              <a:t> </a:t>
            </a:r>
            <a:r>
              <a:rPr lang="en-US" sz="1000" dirty="0">
                <a:latin typeface="Times New Roman" pitchFamily="18" charset="0"/>
                <a:cs typeface="Times New Roman" pitchFamily="18" charset="0"/>
              </a:rPr>
              <a:t>popularity</a:t>
            </a:r>
            <a:r>
              <a:rPr lang="en-US" sz="1000" dirty="0" smtClean="0">
                <a:latin typeface="Times New Roman" pitchFamily="18" charset="0"/>
                <a:cs typeface="Times New Roman" pitchFamily="18" charset="0"/>
              </a:rPr>
              <a:t> </a:t>
            </a:r>
          </a:p>
          <a:p>
            <a:pPr marL="469900" indent="-457200">
              <a:lnSpc>
                <a:spcPct val="100000"/>
              </a:lnSpc>
              <a:spcBef>
                <a:spcPts val="1065"/>
              </a:spcBef>
              <a:buClr>
                <a:srgbClr val="FFB600"/>
              </a:buClr>
              <a:buFont typeface="MS PGothic"/>
              <a:buChar char="➔"/>
              <a:tabLst>
                <a:tab pos="469265" algn="l"/>
                <a:tab pos="469900" algn="l"/>
              </a:tabLst>
            </a:pPr>
            <a:r>
              <a:rPr lang="en-US" sz="1000" dirty="0" err="1" smtClean="0">
                <a:latin typeface="Times New Roman" pitchFamily="18" charset="0"/>
                <a:cs typeface="Times New Roman" pitchFamily="18" charset="0"/>
              </a:rPr>
              <a:t>duration_ms</a:t>
            </a:r>
            <a:r>
              <a:rPr lang="en-US" sz="1000" dirty="0" smtClean="0">
                <a:latin typeface="Times New Roman" pitchFamily="18" charset="0"/>
                <a:cs typeface="Times New Roman" pitchFamily="18" charset="0"/>
              </a:rPr>
              <a:t> </a:t>
            </a:r>
          </a:p>
          <a:p>
            <a:pPr marL="469900" indent="-457200">
              <a:lnSpc>
                <a:spcPct val="100000"/>
              </a:lnSpc>
              <a:spcBef>
                <a:spcPts val="1065"/>
              </a:spcBef>
              <a:buClr>
                <a:srgbClr val="FFB600"/>
              </a:buClr>
              <a:buFont typeface="MS PGothic"/>
              <a:buChar char="➔"/>
              <a:tabLst>
                <a:tab pos="469265" algn="l"/>
                <a:tab pos="469900" algn="l"/>
              </a:tabLst>
            </a:pPr>
            <a:r>
              <a:rPr lang="en-US" sz="1000" dirty="0" smtClean="0">
                <a:latin typeface="Times New Roman" pitchFamily="18" charset="0"/>
                <a:cs typeface="Times New Roman" pitchFamily="18" charset="0"/>
              </a:rPr>
              <a:t>explicit </a:t>
            </a:r>
          </a:p>
          <a:p>
            <a:pPr marL="469900" indent="-457200">
              <a:lnSpc>
                <a:spcPct val="100000"/>
              </a:lnSpc>
              <a:spcBef>
                <a:spcPts val="1065"/>
              </a:spcBef>
              <a:buClr>
                <a:srgbClr val="FFB600"/>
              </a:buClr>
              <a:buFont typeface="MS PGothic"/>
              <a:buChar char="➔"/>
              <a:tabLst>
                <a:tab pos="469265" algn="l"/>
                <a:tab pos="469900" algn="l"/>
              </a:tabLst>
            </a:pPr>
            <a:r>
              <a:rPr lang="en-US" sz="1000" dirty="0" smtClean="0">
                <a:latin typeface="Times New Roman" pitchFamily="18" charset="0"/>
                <a:cs typeface="Times New Roman" pitchFamily="18" charset="0"/>
              </a:rPr>
              <a:t>artists </a:t>
            </a:r>
          </a:p>
          <a:p>
            <a:pPr marL="469900" indent="-457200">
              <a:lnSpc>
                <a:spcPct val="100000"/>
              </a:lnSpc>
              <a:spcBef>
                <a:spcPts val="1065"/>
              </a:spcBef>
              <a:buClr>
                <a:srgbClr val="FFB600"/>
              </a:buClr>
              <a:buFont typeface="MS PGothic"/>
              <a:buChar char="➔"/>
              <a:tabLst>
                <a:tab pos="469265" algn="l"/>
                <a:tab pos="469900" algn="l"/>
              </a:tabLst>
            </a:pPr>
            <a:r>
              <a:rPr lang="en-US" sz="1000" dirty="0" err="1" smtClean="0">
                <a:latin typeface="Times New Roman" pitchFamily="18" charset="0"/>
                <a:cs typeface="Times New Roman" pitchFamily="18" charset="0"/>
              </a:rPr>
              <a:t>release_date</a:t>
            </a:r>
            <a:r>
              <a:rPr lang="en-US" sz="1000" dirty="0" smtClean="0">
                <a:latin typeface="Times New Roman" pitchFamily="18" charset="0"/>
                <a:cs typeface="Times New Roman" pitchFamily="18" charset="0"/>
              </a:rPr>
              <a:t> </a:t>
            </a:r>
          </a:p>
          <a:p>
            <a:pPr marL="469900" indent="-457200">
              <a:lnSpc>
                <a:spcPct val="100000"/>
              </a:lnSpc>
              <a:spcBef>
                <a:spcPts val="1065"/>
              </a:spcBef>
              <a:buClr>
                <a:srgbClr val="FFB600"/>
              </a:buClr>
              <a:buFont typeface="MS PGothic"/>
              <a:buChar char="➔"/>
              <a:tabLst>
                <a:tab pos="469265" algn="l"/>
                <a:tab pos="469900" algn="l"/>
              </a:tabLst>
            </a:pPr>
            <a:r>
              <a:rPr lang="en-US" sz="1000" dirty="0" err="1" smtClean="0">
                <a:latin typeface="Times New Roman" pitchFamily="18" charset="0"/>
                <a:cs typeface="Times New Roman" pitchFamily="18" charset="0"/>
              </a:rPr>
              <a:t>Acousticness</a:t>
            </a:r>
            <a:endParaRPr lang="en-US" sz="1000" dirty="0" smtClean="0">
              <a:latin typeface="Times New Roman" pitchFamily="18" charset="0"/>
              <a:cs typeface="Times New Roman" pitchFamily="18" charset="0"/>
            </a:endParaRPr>
          </a:p>
          <a:p>
            <a:pPr marL="469900" indent="-457200">
              <a:lnSpc>
                <a:spcPct val="100000"/>
              </a:lnSpc>
              <a:spcBef>
                <a:spcPts val="1065"/>
              </a:spcBef>
              <a:buClr>
                <a:srgbClr val="FFB600"/>
              </a:buClr>
              <a:buFont typeface="MS PGothic"/>
              <a:buChar char="➔"/>
              <a:tabLst>
                <a:tab pos="469265" algn="l"/>
                <a:tab pos="469900" algn="l"/>
              </a:tabLst>
            </a:pPr>
            <a:r>
              <a:rPr lang="en-US" sz="1000" dirty="0" err="1" smtClean="0">
                <a:latin typeface="Times New Roman" pitchFamily="18" charset="0"/>
                <a:cs typeface="Times New Roman" pitchFamily="18" charset="0"/>
              </a:rPr>
              <a:t>release_year</a:t>
            </a:r>
            <a:endParaRPr lang="en-US" sz="1000" dirty="0" smtClean="0">
              <a:latin typeface="Times New Roman" pitchFamily="18" charset="0"/>
              <a:cs typeface="Times New Roman" pitchFamily="18" charset="0"/>
            </a:endParaRPr>
          </a:p>
          <a:p>
            <a:pPr marL="469900" indent="-457200">
              <a:lnSpc>
                <a:spcPct val="100000"/>
              </a:lnSpc>
              <a:spcBef>
                <a:spcPts val="1065"/>
              </a:spcBef>
              <a:buClr>
                <a:srgbClr val="FFB600"/>
              </a:buClr>
              <a:buFont typeface="MS PGothic"/>
              <a:buChar char="➔"/>
              <a:tabLst>
                <a:tab pos="469265" algn="l"/>
                <a:tab pos="469900" algn="l"/>
              </a:tabLst>
            </a:pPr>
            <a:r>
              <a:rPr lang="en-US" sz="1000" dirty="0" err="1" smtClean="0">
                <a:latin typeface="Times New Roman" pitchFamily="18" charset="0"/>
                <a:cs typeface="Times New Roman" pitchFamily="18" charset="0"/>
              </a:rPr>
              <a:t>duration_min</a:t>
            </a:r>
            <a:endParaRPr lang="en-US" sz="1000" dirty="0" smtClean="0">
              <a:latin typeface="Times New Roman" pitchFamily="18" charset="0"/>
              <a:cs typeface="Times New Roman" pitchFamily="18" charset="0"/>
            </a:endParaRPr>
          </a:p>
          <a:p>
            <a:pPr marL="469900" indent="-457200">
              <a:lnSpc>
                <a:spcPct val="100000"/>
              </a:lnSpc>
              <a:spcBef>
                <a:spcPts val="1065"/>
              </a:spcBef>
              <a:buClr>
                <a:srgbClr val="FFB600"/>
              </a:buClr>
              <a:buFont typeface="MS PGothic"/>
              <a:buChar char="➔"/>
              <a:tabLst>
                <a:tab pos="469265" algn="l"/>
                <a:tab pos="469900" algn="l"/>
              </a:tabLst>
            </a:pPr>
            <a:r>
              <a:rPr lang="en-US" sz="1000" dirty="0" err="1" smtClean="0">
                <a:latin typeface="Times New Roman" pitchFamily="18" charset="0"/>
                <a:cs typeface="Times New Roman" pitchFamily="18" charset="0"/>
              </a:rPr>
              <a:t>consolidates_genre_lists</a:t>
            </a:r>
            <a:r>
              <a:rPr lang="en-US" sz="1000" dirty="0" smtClean="0">
                <a:latin typeface="Times New Roman" pitchFamily="18" charset="0"/>
                <a:cs typeface="Times New Roman" pitchFamily="18" charset="0"/>
              </a:rPr>
              <a:t> </a:t>
            </a:r>
            <a:endParaRPr sz="1000">
              <a:latin typeface="Times New Roman" pitchFamily="18" charset="0"/>
              <a:cs typeface="Times New Roman" pitchFamily="18" charset="0"/>
            </a:endParaRPr>
          </a:p>
        </p:txBody>
      </p:sp>
      <p:sp>
        <p:nvSpPr>
          <p:cNvPr id="28" name="object 28"/>
          <p:cNvSpPr txBox="1"/>
          <p:nvPr/>
        </p:nvSpPr>
        <p:spPr>
          <a:xfrm>
            <a:off x="6196158" y="2787562"/>
            <a:ext cx="196850" cy="238760"/>
          </a:xfrm>
          <a:prstGeom prst="rect">
            <a:avLst/>
          </a:prstGeom>
        </p:spPr>
        <p:txBody>
          <a:bodyPr vert="horz" wrap="square" lIns="0" tIns="12700" rIns="0" bIns="0" rtlCol="0">
            <a:spAutoFit/>
          </a:bodyPr>
          <a:lstStyle/>
          <a:p>
            <a:pPr marL="12700">
              <a:lnSpc>
                <a:spcPct val="100000"/>
              </a:lnSpc>
              <a:spcBef>
                <a:spcPts val="100"/>
              </a:spcBef>
            </a:pPr>
            <a:r>
              <a:rPr sz="1400" spc="50" dirty="0">
                <a:solidFill>
                  <a:srgbClr val="FFFFFF"/>
                </a:solidFill>
                <a:latin typeface="Trebuchet MS"/>
                <a:cs typeface="Trebuchet MS"/>
              </a:rPr>
              <a:t>ID</a:t>
            </a:r>
            <a:endParaRPr sz="1400">
              <a:latin typeface="Trebuchet MS"/>
              <a:cs typeface="Trebuchet MS"/>
            </a:endParaRPr>
          </a:p>
        </p:txBody>
      </p:sp>
      <p:sp>
        <p:nvSpPr>
          <p:cNvPr id="29" name="object 29"/>
          <p:cNvSpPr txBox="1"/>
          <p:nvPr/>
        </p:nvSpPr>
        <p:spPr>
          <a:xfrm>
            <a:off x="6625575" y="2055779"/>
            <a:ext cx="47942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Trebuchet MS"/>
                <a:cs typeface="Trebuchet MS"/>
              </a:rPr>
              <a:t>length</a:t>
            </a:r>
            <a:endParaRPr sz="1200">
              <a:latin typeface="Trebuchet MS"/>
              <a:cs typeface="Trebuchet MS"/>
            </a:endParaRPr>
          </a:p>
        </p:txBody>
      </p:sp>
      <p:sp>
        <p:nvSpPr>
          <p:cNvPr id="30" name="object 30"/>
          <p:cNvSpPr txBox="1"/>
          <p:nvPr/>
        </p:nvSpPr>
        <p:spPr>
          <a:xfrm>
            <a:off x="6538338" y="2600837"/>
            <a:ext cx="1690370" cy="635000"/>
          </a:xfrm>
          <a:prstGeom prst="rect">
            <a:avLst/>
          </a:prstGeom>
        </p:spPr>
        <p:txBody>
          <a:bodyPr vert="horz" wrap="square" lIns="0" tIns="12700" rIns="0" bIns="0" rtlCol="0">
            <a:spAutoFit/>
          </a:bodyPr>
          <a:lstStyle/>
          <a:p>
            <a:pPr marL="1105535">
              <a:lnSpc>
                <a:spcPts val="1440"/>
              </a:lnSpc>
              <a:spcBef>
                <a:spcPts val="100"/>
              </a:spcBef>
            </a:pPr>
            <a:r>
              <a:rPr sz="1400" spc="65" dirty="0">
                <a:solidFill>
                  <a:srgbClr val="FFFFFF"/>
                </a:solidFill>
                <a:latin typeface="Trebuchet MS"/>
                <a:cs typeface="Trebuchet MS"/>
              </a:rPr>
              <a:t>genres</a:t>
            </a:r>
            <a:endParaRPr sz="1400">
              <a:latin typeface="Trebuchet MS"/>
              <a:cs typeface="Trebuchet MS"/>
            </a:endParaRPr>
          </a:p>
          <a:p>
            <a:pPr marL="12700">
              <a:lnSpc>
                <a:spcPts val="3360"/>
              </a:lnSpc>
            </a:pPr>
            <a:r>
              <a:rPr sz="3000" b="1" spc="210" dirty="0">
                <a:solidFill>
                  <a:srgbClr val="FFFFFF"/>
                </a:solidFill>
                <a:latin typeface="Trebuchet MS"/>
                <a:cs typeface="Trebuchet MS"/>
              </a:rPr>
              <a:t>Songs</a:t>
            </a:r>
            <a:endParaRPr sz="3000">
              <a:latin typeface="Trebuchet MS"/>
              <a:cs typeface="Trebuchet MS"/>
            </a:endParaRPr>
          </a:p>
        </p:txBody>
      </p:sp>
      <p:sp>
        <p:nvSpPr>
          <p:cNvPr id="31" name="object 31"/>
          <p:cNvSpPr txBox="1"/>
          <p:nvPr/>
        </p:nvSpPr>
        <p:spPr>
          <a:xfrm>
            <a:off x="6851737" y="3518479"/>
            <a:ext cx="1090295" cy="526415"/>
          </a:xfrm>
          <a:prstGeom prst="rect">
            <a:avLst/>
          </a:prstGeom>
        </p:spPr>
        <p:txBody>
          <a:bodyPr vert="horz" wrap="square" lIns="0" tIns="12700" rIns="0" bIns="0" rtlCol="0">
            <a:spAutoFit/>
          </a:bodyPr>
          <a:lstStyle/>
          <a:p>
            <a:pPr marL="360680">
              <a:lnSpc>
                <a:spcPct val="100000"/>
              </a:lnSpc>
              <a:spcBef>
                <a:spcPts val="100"/>
              </a:spcBef>
            </a:pPr>
            <a:r>
              <a:rPr sz="1200" spc="60" dirty="0">
                <a:solidFill>
                  <a:srgbClr val="FFFFFF"/>
                </a:solidFill>
                <a:latin typeface="Trebuchet MS"/>
                <a:cs typeface="Trebuchet MS"/>
              </a:rPr>
              <a:t>composer</a:t>
            </a:r>
            <a:endParaRPr sz="1200">
              <a:latin typeface="Trebuchet MS"/>
              <a:cs typeface="Trebuchet MS"/>
            </a:endParaRPr>
          </a:p>
          <a:p>
            <a:pPr marL="12700">
              <a:lnSpc>
                <a:spcPct val="100000"/>
              </a:lnSpc>
              <a:spcBef>
                <a:spcPts val="1065"/>
              </a:spcBef>
            </a:pPr>
            <a:r>
              <a:rPr sz="1200" spc="-15" dirty="0">
                <a:solidFill>
                  <a:srgbClr val="FFFFFF"/>
                </a:solidFill>
                <a:latin typeface="Trebuchet MS"/>
                <a:cs typeface="Trebuchet MS"/>
              </a:rPr>
              <a:t>lyricist</a:t>
            </a:r>
            <a:endParaRPr sz="1200">
              <a:latin typeface="Trebuchet MS"/>
              <a:cs typeface="Trebuchet MS"/>
            </a:endParaRPr>
          </a:p>
        </p:txBody>
      </p:sp>
      <p:sp>
        <p:nvSpPr>
          <p:cNvPr id="32" name="object 32"/>
          <p:cNvSpPr txBox="1"/>
          <p:nvPr/>
        </p:nvSpPr>
        <p:spPr>
          <a:xfrm>
            <a:off x="6452032" y="3581754"/>
            <a:ext cx="372110" cy="208279"/>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FFFFFF"/>
                </a:solidFill>
                <a:latin typeface="Trebuchet MS"/>
                <a:cs typeface="Trebuchet MS"/>
              </a:rPr>
              <a:t>artist</a:t>
            </a:r>
            <a:endParaRPr sz="1200">
              <a:latin typeface="Trebuchet MS"/>
              <a:cs typeface="Trebuchet MS"/>
            </a:endParaRPr>
          </a:p>
        </p:txBody>
      </p:sp>
      <p:sp>
        <p:nvSpPr>
          <p:cNvPr id="33" name="object 33"/>
          <p:cNvSpPr txBox="1"/>
          <p:nvPr/>
        </p:nvSpPr>
        <p:spPr>
          <a:xfrm>
            <a:off x="7092425" y="2239404"/>
            <a:ext cx="690245" cy="208279"/>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FFFFFF"/>
                </a:solidFill>
                <a:latin typeface="Trebuchet MS"/>
                <a:cs typeface="Trebuchet MS"/>
              </a:rPr>
              <a:t>language</a:t>
            </a:r>
            <a:endParaRPr sz="1200">
              <a:latin typeface="Trebuchet MS"/>
              <a:cs typeface="Trebuchet MS"/>
            </a:endParaRPr>
          </a:p>
        </p:txBody>
      </p:sp>
      <p:sp>
        <p:nvSpPr>
          <p:cNvPr id="34" name="object 34"/>
          <p:cNvSpPr txBox="1"/>
          <p:nvPr/>
        </p:nvSpPr>
        <p:spPr>
          <a:xfrm>
            <a:off x="4887587" y="3063279"/>
            <a:ext cx="312420" cy="208279"/>
          </a:xfrm>
          <a:prstGeom prst="rect">
            <a:avLst/>
          </a:prstGeom>
        </p:spPr>
        <p:txBody>
          <a:bodyPr vert="horz" wrap="square" lIns="0" tIns="12700" rIns="0" bIns="0" rtlCol="0">
            <a:spAutoFit/>
          </a:bodyPr>
          <a:lstStyle/>
          <a:p>
            <a:pPr marL="12700">
              <a:lnSpc>
                <a:spcPct val="100000"/>
              </a:lnSpc>
              <a:spcBef>
                <a:spcPts val="100"/>
              </a:spcBef>
            </a:pPr>
            <a:r>
              <a:rPr sz="1200" spc="95" dirty="0">
                <a:solidFill>
                  <a:srgbClr val="FFFFFF"/>
                </a:solidFill>
                <a:latin typeface="Trebuchet MS"/>
                <a:cs typeface="Trebuchet MS"/>
              </a:rPr>
              <a:t>Age</a:t>
            </a:r>
            <a:endParaRPr sz="1200">
              <a:latin typeface="Trebuchet MS"/>
              <a:cs typeface="Trebuchet MS"/>
            </a:endParaRPr>
          </a:p>
        </p:txBody>
      </p:sp>
      <p:sp>
        <p:nvSpPr>
          <p:cNvPr id="35" name="object 35"/>
          <p:cNvSpPr txBox="1"/>
          <p:nvPr/>
        </p:nvSpPr>
        <p:spPr>
          <a:xfrm>
            <a:off x="5413862" y="3229729"/>
            <a:ext cx="551180" cy="208279"/>
          </a:xfrm>
          <a:prstGeom prst="rect">
            <a:avLst/>
          </a:prstGeom>
        </p:spPr>
        <p:txBody>
          <a:bodyPr vert="horz" wrap="square" lIns="0" tIns="12700" rIns="0" bIns="0" rtlCol="0">
            <a:spAutoFit/>
          </a:bodyPr>
          <a:lstStyle/>
          <a:p>
            <a:pPr marL="12700">
              <a:lnSpc>
                <a:spcPct val="100000"/>
              </a:lnSpc>
              <a:spcBef>
                <a:spcPts val="100"/>
              </a:spcBef>
            </a:pPr>
            <a:r>
              <a:rPr sz="1200" spc="35" dirty="0">
                <a:solidFill>
                  <a:srgbClr val="FFFFFF"/>
                </a:solidFill>
                <a:latin typeface="Trebuchet MS"/>
                <a:cs typeface="Trebuchet MS"/>
              </a:rPr>
              <a:t>Gender</a:t>
            </a:r>
            <a:endParaRPr sz="1200">
              <a:latin typeface="Trebuchet MS"/>
              <a:cs typeface="Trebuchet MS"/>
            </a:endParaRPr>
          </a:p>
        </p:txBody>
      </p:sp>
      <p:sp>
        <p:nvSpPr>
          <p:cNvPr id="36" name="object 36"/>
          <p:cNvSpPr txBox="1"/>
          <p:nvPr/>
        </p:nvSpPr>
        <p:spPr>
          <a:xfrm>
            <a:off x="4095775" y="2026766"/>
            <a:ext cx="455930" cy="208279"/>
          </a:xfrm>
          <a:prstGeom prst="rect">
            <a:avLst/>
          </a:prstGeom>
        </p:spPr>
        <p:txBody>
          <a:bodyPr vert="horz" wrap="square" lIns="0" tIns="12700" rIns="0" bIns="0" rtlCol="0">
            <a:spAutoFit/>
          </a:bodyPr>
          <a:lstStyle/>
          <a:p>
            <a:pPr marL="12700">
              <a:lnSpc>
                <a:spcPct val="100000"/>
              </a:lnSpc>
              <a:spcBef>
                <a:spcPts val="100"/>
              </a:spcBef>
            </a:pPr>
            <a:r>
              <a:rPr sz="1200" spc="85" dirty="0">
                <a:solidFill>
                  <a:srgbClr val="FFFFFF"/>
                </a:solidFill>
                <a:latin typeface="Trebuchet MS"/>
                <a:cs typeface="Trebuchet MS"/>
              </a:rPr>
              <a:t>Name</a:t>
            </a:r>
            <a:endParaRPr sz="1200">
              <a:latin typeface="Trebuchet MS"/>
              <a:cs typeface="Trebuchet MS"/>
            </a:endParaRPr>
          </a:p>
        </p:txBody>
      </p:sp>
      <p:sp>
        <p:nvSpPr>
          <p:cNvPr id="37" name="object 37"/>
          <p:cNvSpPr txBox="1"/>
          <p:nvPr/>
        </p:nvSpPr>
        <p:spPr>
          <a:xfrm>
            <a:off x="3760698" y="2241552"/>
            <a:ext cx="1485900" cy="572770"/>
          </a:xfrm>
          <a:prstGeom prst="rect">
            <a:avLst/>
          </a:prstGeom>
        </p:spPr>
        <p:txBody>
          <a:bodyPr vert="horz" wrap="square" lIns="0" tIns="81915" rIns="0" bIns="0" rtlCol="0">
            <a:spAutoFit/>
          </a:bodyPr>
          <a:lstStyle/>
          <a:p>
            <a:pPr marR="180340" algn="r">
              <a:lnSpc>
                <a:spcPct val="100000"/>
              </a:lnSpc>
              <a:spcBef>
                <a:spcPts val="645"/>
              </a:spcBef>
            </a:pPr>
            <a:r>
              <a:rPr sz="1200" spc="40" dirty="0">
                <a:solidFill>
                  <a:srgbClr val="FFFFFF"/>
                </a:solidFill>
                <a:latin typeface="Trebuchet MS"/>
                <a:cs typeface="Trebuchet MS"/>
              </a:rPr>
              <a:t>ID</a:t>
            </a:r>
            <a:endParaRPr sz="1200">
              <a:latin typeface="Trebuchet MS"/>
              <a:cs typeface="Trebuchet MS"/>
            </a:endParaRPr>
          </a:p>
          <a:p>
            <a:pPr marL="12700">
              <a:lnSpc>
                <a:spcPct val="100000"/>
              </a:lnSpc>
              <a:spcBef>
                <a:spcPts val="640"/>
              </a:spcBef>
            </a:pPr>
            <a:r>
              <a:rPr sz="1400" b="1" spc="10" dirty="0">
                <a:solidFill>
                  <a:srgbClr val="FFFFFF"/>
                </a:solidFill>
                <a:latin typeface="Trebuchet MS"/>
                <a:cs typeface="Trebuchet MS"/>
              </a:rPr>
              <a:t>Songs_extra_info</a:t>
            </a:r>
            <a:endParaRPr sz="1400">
              <a:latin typeface="Trebuchet MS"/>
              <a:cs typeface="Trebuchet MS"/>
            </a:endParaRPr>
          </a:p>
        </p:txBody>
      </p:sp>
      <p:sp>
        <p:nvSpPr>
          <p:cNvPr id="38" name="object 38"/>
          <p:cNvSpPr txBox="1"/>
          <p:nvPr/>
        </p:nvSpPr>
        <p:spPr>
          <a:xfrm>
            <a:off x="4619925" y="3529311"/>
            <a:ext cx="1344295" cy="922655"/>
          </a:xfrm>
          <a:prstGeom prst="rect">
            <a:avLst/>
          </a:prstGeom>
        </p:spPr>
        <p:txBody>
          <a:bodyPr vert="horz" wrap="square" lIns="0" tIns="12700" rIns="0" bIns="0" rtlCol="0">
            <a:spAutoFit/>
          </a:bodyPr>
          <a:lstStyle/>
          <a:p>
            <a:pPr marL="70485">
              <a:lnSpc>
                <a:spcPct val="100000"/>
              </a:lnSpc>
              <a:spcBef>
                <a:spcPts val="100"/>
              </a:spcBef>
            </a:pPr>
            <a:r>
              <a:rPr sz="2200" b="1" spc="100" dirty="0">
                <a:solidFill>
                  <a:srgbClr val="FFFFFF"/>
                </a:solidFill>
                <a:latin typeface="Trebuchet MS"/>
                <a:cs typeface="Trebuchet MS"/>
              </a:rPr>
              <a:t>Members</a:t>
            </a:r>
            <a:endParaRPr sz="2200">
              <a:latin typeface="Trebuchet MS"/>
              <a:cs typeface="Trebuchet MS"/>
            </a:endParaRPr>
          </a:p>
          <a:p>
            <a:pPr marL="12700">
              <a:lnSpc>
                <a:spcPct val="100000"/>
              </a:lnSpc>
              <a:spcBef>
                <a:spcPts val="1000"/>
              </a:spcBef>
            </a:pPr>
            <a:r>
              <a:rPr sz="1200" spc="-10" dirty="0">
                <a:solidFill>
                  <a:srgbClr val="FFFFFF"/>
                </a:solidFill>
                <a:latin typeface="Trebuchet MS"/>
                <a:cs typeface="Trebuchet MS"/>
              </a:rPr>
              <a:t>city</a:t>
            </a:r>
            <a:endParaRPr sz="1200">
              <a:latin typeface="Trebuchet MS"/>
              <a:cs typeface="Trebuchet MS"/>
            </a:endParaRPr>
          </a:p>
          <a:p>
            <a:pPr marL="448945">
              <a:lnSpc>
                <a:spcPct val="100000"/>
              </a:lnSpc>
              <a:spcBef>
                <a:spcPts val="545"/>
              </a:spcBef>
            </a:pPr>
            <a:r>
              <a:rPr sz="1200" spc="55" dirty="0">
                <a:solidFill>
                  <a:srgbClr val="FFFFFF"/>
                </a:solidFill>
                <a:latin typeface="Trebuchet MS"/>
                <a:cs typeface="Trebuchet MS"/>
              </a:rPr>
              <a:t>User</a:t>
            </a:r>
            <a:r>
              <a:rPr sz="1200" spc="-60" dirty="0">
                <a:solidFill>
                  <a:srgbClr val="FFFFFF"/>
                </a:solidFill>
                <a:latin typeface="Trebuchet MS"/>
                <a:cs typeface="Trebuchet MS"/>
              </a:rPr>
              <a:t> </a:t>
            </a:r>
            <a:r>
              <a:rPr sz="1200" spc="-5" dirty="0">
                <a:solidFill>
                  <a:srgbClr val="FFFFFF"/>
                </a:solidFill>
                <a:latin typeface="Trebuchet MS"/>
                <a:cs typeface="Trebuchet MS"/>
              </a:rPr>
              <a:t>info</a:t>
            </a:r>
            <a:endParaRPr sz="1200">
              <a:latin typeface="Trebuchet MS"/>
              <a:cs typeface="Trebuchet MS"/>
            </a:endParaRPr>
          </a:p>
        </p:txBody>
      </p:sp>
      <p:grpSp>
        <p:nvGrpSpPr>
          <p:cNvPr id="39" name="object 39"/>
          <p:cNvGrpSpPr/>
          <p:nvPr/>
        </p:nvGrpSpPr>
        <p:grpSpPr>
          <a:xfrm>
            <a:off x="4131581" y="1300668"/>
            <a:ext cx="4260850" cy="3155315"/>
            <a:chOff x="4131581" y="1300668"/>
            <a:chExt cx="4260850" cy="3155315"/>
          </a:xfrm>
        </p:grpSpPr>
        <p:sp>
          <p:nvSpPr>
            <p:cNvPr id="40" name="object 40"/>
            <p:cNvSpPr/>
            <p:nvPr/>
          </p:nvSpPr>
          <p:spPr>
            <a:xfrm>
              <a:off x="4936810" y="1467668"/>
              <a:ext cx="170180" cy="279400"/>
            </a:xfrm>
            <a:custGeom>
              <a:avLst/>
              <a:gdLst/>
              <a:ahLst/>
              <a:cxnLst/>
              <a:rect l="l" t="t" r="r" b="b"/>
              <a:pathLst>
                <a:path w="170179" h="279400">
                  <a:moveTo>
                    <a:pt x="111720" y="195670"/>
                  </a:moveTo>
                  <a:lnTo>
                    <a:pt x="90683" y="195670"/>
                  </a:lnTo>
                  <a:lnTo>
                    <a:pt x="90683" y="0"/>
                  </a:lnTo>
                  <a:lnTo>
                    <a:pt x="111720" y="0"/>
                  </a:lnTo>
                  <a:lnTo>
                    <a:pt x="125149" y="27394"/>
                  </a:lnTo>
                  <a:lnTo>
                    <a:pt x="151539" y="56747"/>
                  </a:lnTo>
                  <a:lnTo>
                    <a:pt x="154941" y="63234"/>
                  </a:lnTo>
                  <a:lnTo>
                    <a:pt x="111720" y="63234"/>
                  </a:lnTo>
                  <a:lnTo>
                    <a:pt x="111720" y="195670"/>
                  </a:lnTo>
                  <a:close/>
                </a:path>
                <a:path w="170179" h="279400">
                  <a:moveTo>
                    <a:pt x="154394" y="147945"/>
                  </a:moveTo>
                  <a:lnTo>
                    <a:pt x="148985" y="142576"/>
                  </a:lnTo>
                  <a:lnTo>
                    <a:pt x="148985" y="137207"/>
                  </a:lnTo>
                  <a:lnTo>
                    <a:pt x="151445" y="122629"/>
                  </a:lnTo>
                  <a:lnTo>
                    <a:pt x="148384" y="100221"/>
                  </a:lnTo>
                  <a:lnTo>
                    <a:pt x="136306" y="77813"/>
                  </a:lnTo>
                  <a:lnTo>
                    <a:pt x="111720" y="63234"/>
                  </a:lnTo>
                  <a:lnTo>
                    <a:pt x="154941" y="63234"/>
                  </a:lnTo>
                  <a:lnTo>
                    <a:pt x="170040" y="92027"/>
                  </a:lnTo>
                  <a:lnTo>
                    <a:pt x="159804" y="137207"/>
                  </a:lnTo>
                  <a:lnTo>
                    <a:pt x="154394" y="147945"/>
                  </a:lnTo>
                  <a:close/>
                </a:path>
                <a:path w="170179" h="279400">
                  <a:moveTo>
                    <a:pt x="46252" y="278954"/>
                  </a:moveTo>
                  <a:lnTo>
                    <a:pt x="26446" y="276130"/>
                  </a:lnTo>
                  <a:lnTo>
                    <a:pt x="10809" y="267377"/>
                  </a:lnTo>
                  <a:lnTo>
                    <a:pt x="525" y="253535"/>
                  </a:lnTo>
                  <a:lnTo>
                    <a:pt x="0" y="237195"/>
                  </a:lnTo>
                  <a:lnTo>
                    <a:pt x="7137" y="220799"/>
                  </a:lnTo>
                  <a:lnTo>
                    <a:pt x="21487" y="206305"/>
                  </a:lnTo>
                  <a:lnTo>
                    <a:pt x="42599" y="195670"/>
                  </a:lnTo>
                  <a:lnTo>
                    <a:pt x="54676" y="192649"/>
                  </a:lnTo>
                  <a:lnTo>
                    <a:pt x="66641" y="191643"/>
                  </a:lnTo>
                  <a:lnTo>
                    <a:pt x="78606" y="192649"/>
                  </a:lnTo>
                  <a:lnTo>
                    <a:pt x="90683" y="195670"/>
                  </a:lnTo>
                  <a:lnTo>
                    <a:pt x="111720" y="195670"/>
                  </a:lnTo>
                  <a:lnTo>
                    <a:pt x="111720" y="221918"/>
                  </a:lnTo>
                  <a:lnTo>
                    <a:pt x="108855" y="237764"/>
                  </a:lnTo>
                  <a:lnTo>
                    <a:pt x="100525" y="252491"/>
                  </a:lnTo>
                  <a:lnTo>
                    <a:pt x="87123" y="265205"/>
                  </a:lnTo>
                  <a:lnTo>
                    <a:pt x="69045" y="275011"/>
                  </a:lnTo>
                  <a:lnTo>
                    <a:pt x="46252" y="278954"/>
                  </a:lnTo>
                  <a:close/>
                </a:path>
              </a:pathLst>
            </a:custGeom>
            <a:solidFill>
              <a:srgbClr val="FFB600"/>
            </a:solidFill>
          </p:spPr>
          <p:txBody>
            <a:bodyPr wrap="square" lIns="0" tIns="0" rIns="0" bIns="0" rtlCol="0"/>
            <a:lstStyle/>
            <a:p>
              <a:endParaRPr/>
            </a:p>
          </p:txBody>
        </p:sp>
        <p:sp>
          <p:nvSpPr>
            <p:cNvPr id="41" name="object 41"/>
            <p:cNvSpPr/>
            <p:nvPr/>
          </p:nvSpPr>
          <p:spPr>
            <a:xfrm>
              <a:off x="4279206" y="1300668"/>
              <a:ext cx="224154" cy="286385"/>
            </a:xfrm>
            <a:custGeom>
              <a:avLst/>
              <a:gdLst/>
              <a:ahLst/>
              <a:cxnLst/>
              <a:rect l="l" t="t" r="r" b="b"/>
              <a:pathLst>
                <a:path w="224154" h="286384">
                  <a:moveTo>
                    <a:pt x="36722" y="286039"/>
                  </a:moveTo>
                  <a:lnTo>
                    <a:pt x="22398" y="284916"/>
                  </a:lnTo>
                  <a:lnTo>
                    <a:pt x="11015" y="277958"/>
                  </a:lnTo>
                  <a:lnTo>
                    <a:pt x="4155" y="265164"/>
                  </a:lnTo>
                  <a:lnTo>
                    <a:pt x="0" y="251883"/>
                  </a:lnTo>
                  <a:lnTo>
                    <a:pt x="3477" y="237480"/>
                  </a:lnTo>
                  <a:lnTo>
                    <a:pt x="39087" y="214763"/>
                  </a:lnTo>
                  <a:lnTo>
                    <a:pt x="63257" y="212490"/>
                  </a:lnTo>
                  <a:lnTo>
                    <a:pt x="63257" y="37111"/>
                  </a:lnTo>
                  <a:lnTo>
                    <a:pt x="223677" y="0"/>
                  </a:lnTo>
                  <a:lnTo>
                    <a:pt x="223677" y="212490"/>
                  </a:lnTo>
                  <a:lnTo>
                    <a:pt x="200779" y="245738"/>
                  </a:lnTo>
                  <a:lnTo>
                    <a:pt x="170003" y="256419"/>
                  </a:lnTo>
                  <a:lnTo>
                    <a:pt x="155680" y="254464"/>
                  </a:lnTo>
                  <a:lnTo>
                    <a:pt x="133535" y="223189"/>
                  </a:lnTo>
                  <a:lnTo>
                    <a:pt x="164575" y="186153"/>
                  </a:lnTo>
                  <a:lnTo>
                    <a:pt x="196538" y="186153"/>
                  </a:lnTo>
                  <a:lnTo>
                    <a:pt x="196538" y="68834"/>
                  </a:lnTo>
                  <a:lnTo>
                    <a:pt x="89793" y="95770"/>
                  </a:lnTo>
                  <a:lnTo>
                    <a:pt x="89793" y="238827"/>
                  </a:lnTo>
                  <a:lnTo>
                    <a:pt x="86919" y="253548"/>
                  </a:lnTo>
                  <a:lnTo>
                    <a:pt x="79013" y="265912"/>
                  </a:lnTo>
                  <a:lnTo>
                    <a:pt x="67149" y="275358"/>
                  </a:lnTo>
                  <a:lnTo>
                    <a:pt x="52402" y="281325"/>
                  </a:lnTo>
                  <a:lnTo>
                    <a:pt x="36722" y="286039"/>
                  </a:lnTo>
                  <a:close/>
                </a:path>
              </a:pathLst>
            </a:custGeom>
            <a:solidFill>
              <a:srgbClr val="FFCD00"/>
            </a:solidFill>
          </p:spPr>
          <p:txBody>
            <a:bodyPr wrap="square" lIns="0" tIns="0" rIns="0" bIns="0" rtlCol="0"/>
            <a:lstStyle/>
            <a:p>
              <a:endParaRPr/>
            </a:p>
          </p:txBody>
        </p:sp>
        <p:sp>
          <p:nvSpPr>
            <p:cNvPr id="42" name="object 42"/>
            <p:cNvSpPr/>
            <p:nvPr/>
          </p:nvSpPr>
          <p:spPr>
            <a:xfrm>
              <a:off x="4131581" y="3566243"/>
              <a:ext cx="224154" cy="286385"/>
            </a:xfrm>
            <a:custGeom>
              <a:avLst/>
              <a:gdLst/>
              <a:ahLst/>
              <a:cxnLst/>
              <a:rect l="l" t="t" r="r" b="b"/>
              <a:pathLst>
                <a:path w="224154" h="286385">
                  <a:moveTo>
                    <a:pt x="36722" y="286039"/>
                  </a:moveTo>
                  <a:lnTo>
                    <a:pt x="22398" y="284917"/>
                  </a:lnTo>
                  <a:lnTo>
                    <a:pt x="11015" y="277958"/>
                  </a:lnTo>
                  <a:lnTo>
                    <a:pt x="4155" y="265164"/>
                  </a:lnTo>
                  <a:lnTo>
                    <a:pt x="0" y="251883"/>
                  </a:lnTo>
                  <a:lnTo>
                    <a:pt x="3477" y="237480"/>
                  </a:lnTo>
                  <a:lnTo>
                    <a:pt x="39087" y="214763"/>
                  </a:lnTo>
                  <a:lnTo>
                    <a:pt x="63257" y="212490"/>
                  </a:lnTo>
                  <a:lnTo>
                    <a:pt x="63257" y="37111"/>
                  </a:lnTo>
                  <a:lnTo>
                    <a:pt x="223677" y="0"/>
                  </a:lnTo>
                  <a:lnTo>
                    <a:pt x="223677" y="212490"/>
                  </a:lnTo>
                  <a:lnTo>
                    <a:pt x="200779" y="245739"/>
                  </a:lnTo>
                  <a:lnTo>
                    <a:pt x="170003" y="256419"/>
                  </a:lnTo>
                  <a:lnTo>
                    <a:pt x="155680" y="254465"/>
                  </a:lnTo>
                  <a:lnTo>
                    <a:pt x="133535" y="223190"/>
                  </a:lnTo>
                  <a:lnTo>
                    <a:pt x="164575" y="186153"/>
                  </a:lnTo>
                  <a:lnTo>
                    <a:pt x="196538" y="186153"/>
                  </a:lnTo>
                  <a:lnTo>
                    <a:pt x="196538" y="68835"/>
                  </a:lnTo>
                  <a:lnTo>
                    <a:pt x="89793" y="95770"/>
                  </a:lnTo>
                  <a:lnTo>
                    <a:pt x="89793" y="238827"/>
                  </a:lnTo>
                  <a:lnTo>
                    <a:pt x="86919" y="253548"/>
                  </a:lnTo>
                  <a:lnTo>
                    <a:pt x="79013" y="265912"/>
                  </a:lnTo>
                  <a:lnTo>
                    <a:pt x="67149" y="275358"/>
                  </a:lnTo>
                  <a:lnTo>
                    <a:pt x="52402" y="281325"/>
                  </a:lnTo>
                  <a:lnTo>
                    <a:pt x="36722" y="286039"/>
                  </a:lnTo>
                  <a:close/>
                </a:path>
              </a:pathLst>
            </a:custGeom>
            <a:solidFill>
              <a:srgbClr val="FFC000"/>
            </a:solidFill>
          </p:spPr>
          <p:txBody>
            <a:bodyPr wrap="square" lIns="0" tIns="0" rIns="0" bIns="0" rtlCol="0"/>
            <a:lstStyle/>
            <a:p>
              <a:endParaRPr/>
            </a:p>
          </p:txBody>
        </p:sp>
        <p:sp>
          <p:nvSpPr>
            <p:cNvPr id="43" name="object 43"/>
            <p:cNvSpPr/>
            <p:nvPr/>
          </p:nvSpPr>
          <p:spPr>
            <a:xfrm>
              <a:off x="6176581" y="2022030"/>
              <a:ext cx="2216150" cy="2433955"/>
            </a:xfrm>
            <a:custGeom>
              <a:avLst/>
              <a:gdLst/>
              <a:ahLst/>
              <a:cxnLst/>
              <a:rect l="l" t="t" r="r" b="b"/>
              <a:pathLst>
                <a:path w="2216150" h="2433954">
                  <a:moveTo>
                    <a:pt x="170040" y="2246719"/>
                  </a:moveTo>
                  <a:lnTo>
                    <a:pt x="154940" y="2217928"/>
                  </a:lnTo>
                  <a:lnTo>
                    <a:pt x="151536" y="2211438"/>
                  </a:lnTo>
                  <a:lnTo>
                    <a:pt x="125145" y="2182088"/>
                  </a:lnTo>
                  <a:lnTo>
                    <a:pt x="111721" y="2154694"/>
                  </a:lnTo>
                  <a:lnTo>
                    <a:pt x="90678" y="2154694"/>
                  </a:lnTo>
                  <a:lnTo>
                    <a:pt x="90678" y="2350363"/>
                  </a:lnTo>
                  <a:lnTo>
                    <a:pt x="78600" y="2347341"/>
                  </a:lnTo>
                  <a:lnTo>
                    <a:pt x="66636" y="2346337"/>
                  </a:lnTo>
                  <a:lnTo>
                    <a:pt x="54673" y="2347341"/>
                  </a:lnTo>
                  <a:lnTo>
                    <a:pt x="42595" y="2350363"/>
                  </a:lnTo>
                  <a:lnTo>
                    <a:pt x="21488" y="2361006"/>
                  </a:lnTo>
                  <a:lnTo>
                    <a:pt x="7137" y="2375497"/>
                  </a:lnTo>
                  <a:lnTo>
                    <a:pt x="0" y="2391892"/>
                  </a:lnTo>
                  <a:lnTo>
                    <a:pt x="520" y="2408224"/>
                  </a:lnTo>
                  <a:lnTo>
                    <a:pt x="10807" y="2422067"/>
                  </a:lnTo>
                  <a:lnTo>
                    <a:pt x="26441" y="2430830"/>
                  </a:lnTo>
                  <a:lnTo>
                    <a:pt x="46253" y="2433650"/>
                  </a:lnTo>
                  <a:lnTo>
                    <a:pt x="69037" y="2429700"/>
                  </a:lnTo>
                  <a:lnTo>
                    <a:pt x="87122" y="2419896"/>
                  </a:lnTo>
                  <a:lnTo>
                    <a:pt x="100520" y="2407183"/>
                  </a:lnTo>
                  <a:lnTo>
                    <a:pt x="108851" y="2392464"/>
                  </a:lnTo>
                  <a:lnTo>
                    <a:pt x="111721" y="2376614"/>
                  </a:lnTo>
                  <a:lnTo>
                    <a:pt x="111721" y="2350363"/>
                  </a:lnTo>
                  <a:lnTo>
                    <a:pt x="111721" y="2217928"/>
                  </a:lnTo>
                  <a:lnTo>
                    <a:pt x="136309" y="2232507"/>
                  </a:lnTo>
                  <a:lnTo>
                    <a:pt x="148386" y="2254910"/>
                  </a:lnTo>
                  <a:lnTo>
                    <a:pt x="151447" y="2277326"/>
                  </a:lnTo>
                  <a:lnTo>
                    <a:pt x="148983" y="2291905"/>
                  </a:lnTo>
                  <a:lnTo>
                    <a:pt x="148983" y="2297277"/>
                  </a:lnTo>
                  <a:lnTo>
                    <a:pt x="154393" y="2302637"/>
                  </a:lnTo>
                  <a:lnTo>
                    <a:pt x="159804" y="2291905"/>
                  </a:lnTo>
                  <a:lnTo>
                    <a:pt x="170040" y="2246719"/>
                  </a:lnTo>
                  <a:close/>
                </a:path>
                <a:path w="2216150" h="2433954">
                  <a:moveTo>
                    <a:pt x="2215540" y="92024"/>
                  </a:moveTo>
                  <a:lnTo>
                    <a:pt x="2200440" y="63233"/>
                  </a:lnTo>
                  <a:lnTo>
                    <a:pt x="2197036" y="56743"/>
                  </a:lnTo>
                  <a:lnTo>
                    <a:pt x="2170646" y="27393"/>
                  </a:lnTo>
                  <a:lnTo>
                    <a:pt x="2157222" y="0"/>
                  </a:lnTo>
                  <a:lnTo>
                    <a:pt x="2136178" y="0"/>
                  </a:lnTo>
                  <a:lnTo>
                    <a:pt x="2136178" y="195668"/>
                  </a:lnTo>
                  <a:lnTo>
                    <a:pt x="2124100" y="192646"/>
                  </a:lnTo>
                  <a:lnTo>
                    <a:pt x="2112137" y="191643"/>
                  </a:lnTo>
                  <a:lnTo>
                    <a:pt x="2100173" y="192646"/>
                  </a:lnTo>
                  <a:lnTo>
                    <a:pt x="2088095" y="195668"/>
                  </a:lnTo>
                  <a:lnTo>
                    <a:pt x="2066988" y="206298"/>
                  </a:lnTo>
                  <a:lnTo>
                    <a:pt x="2052637" y="220789"/>
                  </a:lnTo>
                  <a:lnTo>
                    <a:pt x="2045500" y="237185"/>
                  </a:lnTo>
                  <a:lnTo>
                    <a:pt x="2046020" y="253530"/>
                  </a:lnTo>
                  <a:lnTo>
                    <a:pt x="2056307" y="267373"/>
                  </a:lnTo>
                  <a:lnTo>
                    <a:pt x="2071941" y="276123"/>
                  </a:lnTo>
                  <a:lnTo>
                    <a:pt x="2091753" y="278955"/>
                  </a:lnTo>
                  <a:lnTo>
                    <a:pt x="2114537" y="275005"/>
                  </a:lnTo>
                  <a:lnTo>
                    <a:pt x="2132622" y="265201"/>
                  </a:lnTo>
                  <a:lnTo>
                    <a:pt x="2146020" y="252488"/>
                  </a:lnTo>
                  <a:lnTo>
                    <a:pt x="2154351" y="237756"/>
                  </a:lnTo>
                  <a:lnTo>
                    <a:pt x="2157222" y="221907"/>
                  </a:lnTo>
                  <a:lnTo>
                    <a:pt x="2157222" y="195668"/>
                  </a:lnTo>
                  <a:lnTo>
                    <a:pt x="2157222" y="63233"/>
                  </a:lnTo>
                  <a:lnTo>
                    <a:pt x="2181809" y="77812"/>
                  </a:lnTo>
                  <a:lnTo>
                    <a:pt x="2193887" y="100215"/>
                  </a:lnTo>
                  <a:lnTo>
                    <a:pt x="2196947" y="122618"/>
                  </a:lnTo>
                  <a:lnTo>
                    <a:pt x="2194483" y="137198"/>
                  </a:lnTo>
                  <a:lnTo>
                    <a:pt x="2194483" y="142570"/>
                  </a:lnTo>
                  <a:lnTo>
                    <a:pt x="2199894" y="147942"/>
                  </a:lnTo>
                  <a:lnTo>
                    <a:pt x="2205304" y="137198"/>
                  </a:lnTo>
                  <a:lnTo>
                    <a:pt x="2215540" y="92024"/>
                  </a:lnTo>
                  <a:close/>
                </a:path>
              </a:pathLst>
            </a:custGeom>
            <a:solidFill>
              <a:srgbClr val="FFB600"/>
            </a:solidFill>
          </p:spPr>
          <p:txBody>
            <a:bodyPr wrap="square" lIns="0" tIns="0" rIns="0" bIns="0" rtlCol="0"/>
            <a:lstStyle/>
            <a:p>
              <a:endParaRPr/>
            </a:p>
          </p:txBody>
        </p:sp>
      </p:grpSp>
      <p:sp>
        <p:nvSpPr>
          <p:cNvPr id="44" name="Rectangle 43"/>
          <p:cNvSpPr/>
          <p:nvPr/>
        </p:nvSpPr>
        <p:spPr>
          <a:xfrm>
            <a:off x="1828800" y="1504950"/>
            <a:ext cx="2717411" cy="276999"/>
          </a:xfrm>
          <a:prstGeom prst="rect">
            <a:avLst/>
          </a:prstGeom>
        </p:spPr>
        <p:txBody>
          <a:bodyPr wrap="none">
            <a:spAutoFit/>
          </a:bodyPr>
          <a:lstStyle/>
          <a:p>
            <a:pPr marL="469900" indent="-457200">
              <a:lnSpc>
                <a:spcPct val="100000"/>
              </a:lnSpc>
              <a:spcBef>
                <a:spcPts val="1165"/>
              </a:spcBef>
              <a:buClr>
                <a:srgbClr val="FFB600"/>
              </a:buClr>
              <a:buFont typeface="MS PGothic"/>
              <a:buChar char="➔"/>
              <a:tabLst>
                <a:tab pos="469265" algn="l"/>
                <a:tab pos="469900" algn="l"/>
              </a:tabLst>
            </a:pPr>
            <a:r>
              <a:rPr lang="en-US" sz="1200" spc="70" dirty="0" smtClean="0">
                <a:solidFill>
                  <a:srgbClr val="666666"/>
                </a:solidFill>
                <a:latin typeface="Trebuchet MS"/>
                <a:cs typeface="Trebuchet MS"/>
              </a:rPr>
              <a:t>tracks_with_genres_v4</a:t>
            </a:r>
            <a:r>
              <a:rPr lang="en-US" sz="1200" spc="70" dirty="0">
                <a:solidFill>
                  <a:srgbClr val="666666"/>
                </a:solidFill>
                <a:latin typeface="Trebuchet MS"/>
                <a:cs typeface="Trebuchet MS"/>
              </a:rPr>
              <a:t>.csv</a:t>
            </a:r>
            <a:endParaRPr lang="en-US" sz="1200" dirty="0">
              <a:latin typeface="Trebuchet MS"/>
              <a:cs typeface="Trebuchet M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 y="361950"/>
            <a:ext cx="8381579" cy="4402796"/>
          </a:xfrm>
          <a:prstGeom prst="rect">
            <a:avLst/>
          </a:prstGeom>
        </p:spPr>
      </p:pic>
      <p:sp>
        <p:nvSpPr>
          <p:cNvPr id="3" name="object 3"/>
          <p:cNvSpPr txBox="1">
            <a:spLocks noGrp="1"/>
          </p:cNvSpPr>
          <p:nvPr>
            <p:ph type="title"/>
          </p:nvPr>
        </p:nvSpPr>
        <p:spPr>
          <a:xfrm>
            <a:off x="862374" y="504066"/>
            <a:ext cx="7900626" cy="751488"/>
          </a:xfrm>
          <a:prstGeom prst="rect">
            <a:avLst/>
          </a:prstGeom>
        </p:spPr>
        <p:txBody>
          <a:bodyPr vert="horz" wrap="square" lIns="0" tIns="12700" rIns="0" bIns="0" rtlCol="0">
            <a:spAutoFit/>
          </a:bodyPr>
          <a:lstStyle/>
          <a:p>
            <a:pPr marL="12700">
              <a:lnSpc>
                <a:spcPct val="100000"/>
              </a:lnSpc>
              <a:spcBef>
                <a:spcPts val="100"/>
              </a:spcBef>
            </a:pPr>
            <a:r>
              <a:rPr lang="en-IN" sz="4800"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rPr>
              <a:t>How to generate recommendations for a song</a:t>
            </a:r>
            <a:endParaRPr sz="2800"/>
          </a:p>
        </p:txBody>
      </p:sp>
      <p:sp>
        <p:nvSpPr>
          <p:cNvPr id="4" name="object 4"/>
          <p:cNvSpPr txBox="1"/>
          <p:nvPr/>
        </p:nvSpPr>
        <p:spPr>
          <a:xfrm>
            <a:off x="8814015" y="4747583"/>
            <a:ext cx="120650" cy="212879"/>
          </a:xfrm>
          <a:prstGeom prst="rect">
            <a:avLst/>
          </a:prstGeom>
        </p:spPr>
        <p:txBody>
          <a:bodyPr vert="horz" wrap="square" lIns="0" tIns="12700" rIns="0" bIns="0" rtlCol="0">
            <a:spAutoFit/>
          </a:bodyPr>
          <a:lstStyle/>
          <a:p>
            <a:pPr marL="12700">
              <a:lnSpc>
                <a:spcPct val="100000"/>
              </a:lnSpc>
              <a:spcBef>
                <a:spcPts val="100"/>
              </a:spcBef>
            </a:pPr>
            <a:r>
              <a:rPr lang="en-US" sz="1300" b="1" spc="-15" dirty="0" smtClean="0">
                <a:solidFill>
                  <a:srgbClr val="FFB600"/>
                </a:solidFill>
                <a:latin typeface="Trebuchet MS"/>
                <a:cs typeface="Trebuchet MS"/>
              </a:rPr>
              <a:t>5</a:t>
            </a:r>
            <a:endParaRPr sz="1300">
              <a:latin typeface="Trebuchet MS"/>
              <a:cs typeface="Trebuchet MS"/>
            </a:endParaRPr>
          </a:p>
        </p:txBody>
      </p:sp>
      <p:sp>
        <p:nvSpPr>
          <p:cNvPr id="5" name="object 5"/>
          <p:cNvSpPr txBox="1"/>
          <p:nvPr/>
        </p:nvSpPr>
        <p:spPr>
          <a:xfrm>
            <a:off x="1233200" y="1667290"/>
            <a:ext cx="1662400" cy="1000274"/>
          </a:xfrm>
          <a:prstGeom prst="rect">
            <a:avLst/>
          </a:prstGeom>
        </p:spPr>
        <p:txBody>
          <a:bodyPr vert="horz" wrap="square" lIns="0" tIns="106680" rIns="0" bIns="0" rtlCol="0">
            <a:spAutoFit/>
          </a:bodyPr>
          <a:lstStyle/>
          <a:p>
            <a:pPr marL="12700">
              <a:lnSpc>
                <a:spcPct val="100000"/>
              </a:lnSpc>
              <a:spcBef>
                <a:spcPts val="840"/>
              </a:spcBef>
            </a:pPr>
            <a:r>
              <a:rPr lang="en-US" sz="1400" b="1" spc="45" dirty="0" smtClean="0">
                <a:solidFill>
                  <a:srgbClr val="4A86E7"/>
                </a:solidFill>
                <a:latin typeface="Trebuchet MS"/>
                <a:cs typeface="Trebuchet MS"/>
              </a:rPr>
              <a:t>Details</a:t>
            </a:r>
            <a:endParaRPr sz="1400" smtClean="0">
              <a:latin typeface="Trebuchet MS"/>
              <a:cs typeface="Trebuchet MS"/>
            </a:endParaRPr>
          </a:p>
          <a:p>
            <a:r>
              <a:rPr lang="en-IN" sz="1100" dirty="0" smtClean="0">
                <a:solidFill>
                  <a:srgbClr val="4D4D4D"/>
                </a:solidFill>
                <a:latin typeface="Times New Roman" pitchFamily="18" charset="0"/>
                <a:cs typeface="Times New Roman" pitchFamily="18" charset="0"/>
              </a:rPr>
              <a:t>Connecting to </a:t>
            </a:r>
            <a:r>
              <a:rPr lang="en-IN" sz="1100" dirty="0" err="1" smtClean="0">
                <a:solidFill>
                  <a:srgbClr val="4D4D4D"/>
                </a:solidFill>
                <a:latin typeface="Times New Roman" pitchFamily="18" charset="0"/>
                <a:cs typeface="Times New Roman" pitchFamily="18" charset="0"/>
              </a:rPr>
              <a:t>Spotify</a:t>
            </a:r>
            <a:r>
              <a:rPr lang="en-IN" sz="1100" dirty="0" smtClean="0">
                <a:solidFill>
                  <a:srgbClr val="4D4D4D"/>
                </a:solidFill>
                <a:latin typeface="Times New Roman" pitchFamily="18" charset="0"/>
                <a:cs typeface="Times New Roman" pitchFamily="18" charset="0"/>
              </a:rPr>
              <a:t> API.</a:t>
            </a:r>
          </a:p>
          <a:p>
            <a:r>
              <a:rPr lang="en-IN" sz="1100" dirty="0" smtClean="0">
                <a:solidFill>
                  <a:srgbClr val="4D4D4D"/>
                </a:solidFill>
                <a:latin typeface="Times New Roman" pitchFamily="18" charset="0"/>
                <a:cs typeface="Times New Roman" pitchFamily="18" charset="0"/>
              </a:rPr>
              <a:t>Data preparation</a:t>
            </a:r>
          </a:p>
          <a:p>
            <a:r>
              <a:rPr lang="en-IN" sz="1100" dirty="0" smtClean="0">
                <a:solidFill>
                  <a:srgbClr val="4D4D4D"/>
                </a:solidFill>
                <a:latin typeface="Times New Roman" pitchFamily="18" charset="0"/>
                <a:cs typeface="Times New Roman" pitchFamily="18" charset="0"/>
              </a:rPr>
              <a:t>Feature Engineering</a:t>
            </a:r>
          </a:p>
          <a:p>
            <a:r>
              <a:rPr lang="en-IN" sz="1100" dirty="0" smtClean="0">
                <a:solidFill>
                  <a:srgbClr val="4D4D4D"/>
                </a:solidFill>
                <a:latin typeface="Times New Roman" pitchFamily="18" charset="0"/>
                <a:cs typeface="Times New Roman" pitchFamily="18" charset="0"/>
              </a:rPr>
              <a:t>Generate recommendations.</a:t>
            </a:r>
          </a:p>
        </p:txBody>
      </p:sp>
      <p:sp>
        <p:nvSpPr>
          <p:cNvPr id="6" name="object 6"/>
          <p:cNvSpPr txBox="1"/>
          <p:nvPr/>
        </p:nvSpPr>
        <p:spPr>
          <a:xfrm>
            <a:off x="6324600" y="1733550"/>
            <a:ext cx="2464776" cy="3031599"/>
          </a:xfrm>
          <a:prstGeom prst="rect">
            <a:avLst/>
          </a:prstGeom>
        </p:spPr>
        <p:txBody>
          <a:bodyPr vert="horz" wrap="square" lIns="0" tIns="106680" rIns="0" bIns="0" rtlCol="0">
            <a:spAutoFit/>
          </a:bodyPr>
          <a:lstStyle/>
          <a:p>
            <a:pPr marL="12700">
              <a:lnSpc>
                <a:spcPct val="100000"/>
              </a:lnSpc>
              <a:spcBef>
                <a:spcPts val="840"/>
              </a:spcBef>
            </a:pPr>
            <a:r>
              <a:rPr lang="en-US" sz="1400" b="1" spc="40" dirty="0" smtClean="0">
                <a:solidFill>
                  <a:srgbClr val="666666"/>
                </a:solidFill>
                <a:latin typeface="Trebuchet MS"/>
                <a:cs typeface="Trebuchet MS"/>
              </a:rPr>
              <a:t>        Limitations</a:t>
            </a:r>
            <a:endParaRPr sz="1400">
              <a:latin typeface="Trebuchet MS"/>
              <a:cs typeface="Trebuchet MS"/>
            </a:endParaRPr>
          </a:p>
          <a:p>
            <a:pPr lvl="1">
              <a:buFont typeface="Wingdings" panose="05000000000000000000" pitchFamily="2" charset="2"/>
              <a:buChar char="Ø"/>
            </a:pPr>
            <a:r>
              <a:rPr lang="en-IN" sz="1600" dirty="0" smtClean="0">
                <a:solidFill>
                  <a:srgbClr val="4D4D4D"/>
                </a:solidFill>
                <a:latin typeface="Times New Roman" pitchFamily="18" charset="0"/>
                <a:cs typeface="Times New Roman" pitchFamily="18" charset="0"/>
              </a:rPr>
              <a:t>Dataset used is quite small(around 6000 songs) which affects the recommendation.</a:t>
            </a:r>
            <a:r>
              <a:rPr lang="en-IN" sz="1400" dirty="0" smtClean="0">
                <a:solidFill>
                  <a:srgbClr val="4D4D4D"/>
                </a:solidFill>
                <a:latin typeface="Times New Roman" pitchFamily="18" charset="0"/>
                <a:cs typeface="Times New Roman" pitchFamily="18" charset="0"/>
              </a:rPr>
              <a:t> </a:t>
            </a:r>
          </a:p>
          <a:p>
            <a:pPr lvl="1">
              <a:buFont typeface="Wingdings" panose="05000000000000000000" pitchFamily="2" charset="2"/>
              <a:buChar char="Ø"/>
            </a:pPr>
            <a:endParaRPr lang="en-IN" sz="1600" dirty="0" smtClean="0">
              <a:solidFill>
                <a:srgbClr val="4D4D4D"/>
              </a:solidFill>
              <a:latin typeface="Times New Roman" pitchFamily="18" charset="0"/>
              <a:cs typeface="Times New Roman" pitchFamily="18" charset="0"/>
            </a:endParaRPr>
          </a:p>
          <a:p>
            <a:pPr lvl="1">
              <a:buFont typeface="Wingdings" panose="05000000000000000000" pitchFamily="2" charset="2"/>
              <a:buChar char="Ø"/>
            </a:pPr>
            <a:r>
              <a:rPr lang="en-IN" sz="1600" dirty="0" smtClean="0">
                <a:solidFill>
                  <a:srgbClr val="4D4D4D"/>
                </a:solidFill>
                <a:latin typeface="Times New Roman" pitchFamily="18" charset="0"/>
                <a:cs typeface="Times New Roman" pitchFamily="18" charset="0"/>
              </a:rPr>
              <a:t>Many genres missing in the dataset or have only a few songs</a:t>
            </a:r>
            <a:r>
              <a:rPr lang="en-IN" sz="1400" dirty="0" smtClean="0">
                <a:solidFill>
                  <a:srgbClr val="4D4D4D"/>
                </a:solidFill>
                <a:latin typeface="Times New Roman" pitchFamily="18" charset="0"/>
                <a:cs typeface="Times New Roman" pitchFamily="18" charset="0"/>
              </a:rPr>
              <a:t>. </a:t>
            </a:r>
            <a:r>
              <a:rPr lang="en-IN" sz="1600" dirty="0" smtClean="0">
                <a:solidFill>
                  <a:srgbClr val="4D4D4D"/>
                </a:solidFill>
                <a:latin typeface="Times New Roman" pitchFamily="18" charset="0"/>
                <a:cs typeface="Times New Roman" pitchFamily="18" charset="0"/>
              </a:rPr>
              <a:t>This affected the recommendation for songs of certain genres.</a:t>
            </a:r>
            <a:endParaRPr lang="en-IN" sz="1600" dirty="0">
              <a:solidFill>
                <a:srgbClr val="4D4D4D"/>
              </a:solidFill>
              <a:latin typeface="Times New Roman" pitchFamily="18" charset="0"/>
              <a:cs typeface="Times New Roman" pitchFamily="18" charset="0"/>
            </a:endParaRPr>
          </a:p>
        </p:txBody>
      </p:sp>
      <p:sp>
        <p:nvSpPr>
          <p:cNvPr id="10" name="object 10"/>
          <p:cNvSpPr/>
          <p:nvPr/>
        </p:nvSpPr>
        <p:spPr>
          <a:xfrm>
            <a:off x="3657600" y="2190750"/>
            <a:ext cx="291465" cy="335280"/>
          </a:xfrm>
          <a:custGeom>
            <a:avLst/>
            <a:gdLst/>
            <a:ahLst/>
            <a:cxnLst/>
            <a:rect l="l" t="t" r="r" b="b"/>
            <a:pathLst>
              <a:path w="291464" h="335280">
                <a:moveTo>
                  <a:pt x="39312" y="334859"/>
                </a:moveTo>
                <a:lnTo>
                  <a:pt x="34714" y="334859"/>
                </a:lnTo>
                <a:lnTo>
                  <a:pt x="30639" y="334337"/>
                </a:lnTo>
                <a:lnTo>
                  <a:pt x="26041" y="333835"/>
                </a:lnTo>
                <a:lnTo>
                  <a:pt x="0" y="307292"/>
                </a:lnTo>
                <a:lnTo>
                  <a:pt x="522" y="303718"/>
                </a:lnTo>
                <a:lnTo>
                  <a:pt x="25016" y="273100"/>
                </a:lnTo>
                <a:lnTo>
                  <a:pt x="29113" y="270550"/>
                </a:lnTo>
                <a:lnTo>
                  <a:pt x="33690" y="268502"/>
                </a:lnTo>
                <a:lnTo>
                  <a:pt x="38288" y="266976"/>
                </a:lnTo>
                <a:lnTo>
                  <a:pt x="45938" y="264928"/>
                </a:lnTo>
                <a:lnTo>
                  <a:pt x="53608" y="263904"/>
                </a:lnTo>
                <a:lnTo>
                  <a:pt x="60756" y="263904"/>
                </a:lnTo>
                <a:lnTo>
                  <a:pt x="67903" y="264405"/>
                </a:lnTo>
                <a:lnTo>
                  <a:pt x="67903" y="67903"/>
                </a:lnTo>
                <a:lnTo>
                  <a:pt x="290969" y="0"/>
                </a:lnTo>
                <a:lnTo>
                  <a:pt x="290969" y="241436"/>
                </a:lnTo>
                <a:lnTo>
                  <a:pt x="267477" y="272577"/>
                </a:lnTo>
                <a:lnTo>
                  <a:pt x="247581" y="280247"/>
                </a:lnTo>
                <a:lnTo>
                  <a:pt x="242983" y="281251"/>
                </a:lnTo>
                <a:lnTo>
                  <a:pt x="237883" y="281773"/>
                </a:lnTo>
                <a:lnTo>
                  <a:pt x="233285" y="282275"/>
                </a:lnTo>
                <a:lnTo>
                  <a:pt x="228687" y="282275"/>
                </a:lnTo>
                <a:lnTo>
                  <a:pt x="224611" y="281773"/>
                </a:lnTo>
                <a:lnTo>
                  <a:pt x="220013" y="281251"/>
                </a:lnTo>
                <a:lnTo>
                  <a:pt x="215917" y="280247"/>
                </a:lnTo>
                <a:lnTo>
                  <a:pt x="212343" y="278701"/>
                </a:lnTo>
                <a:lnTo>
                  <a:pt x="208769" y="277175"/>
                </a:lnTo>
                <a:lnTo>
                  <a:pt x="205718" y="275127"/>
                </a:lnTo>
                <a:lnTo>
                  <a:pt x="193972" y="254708"/>
                </a:lnTo>
                <a:lnTo>
                  <a:pt x="194495" y="251134"/>
                </a:lnTo>
                <a:lnTo>
                  <a:pt x="194996" y="248082"/>
                </a:lnTo>
                <a:lnTo>
                  <a:pt x="196020" y="244508"/>
                </a:lnTo>
                <a:lnTo>
                  <a:pt x="197546" y="240935"/>
                </a:lnTo>
                <a:lnTo>
                  <a:pt x="199594" y="237862"/>
                </a:lnTo>
                <a:lnTo>
                  <a:pt x="201642" y="234309"/>
                </a:lnTo>
                <a:lnTo>
                  <a:pt x="239910" y="212343"/>
                </a:lnTo>
                <a:lnTo>
                  <a:pt x="247581" y="211319"/>
                </a:lnTo>
                <a:lnTo>
                  <a:pt x="254708" y="211319"/>
                </a:lnTo>
                <a:lnTo>
                  <a:pt x="261354" y="211842"/>
                </a:lnTo>
                <a:lnTo>
                  <a:pt x="261354" y="78103"/>
                </a:lnTo>
                <a:lnTo>
                  <a:pt x="96996" y="129663"/>
                </a:lnTo>
                <a:lnTo>
                  <a:pt x="96996" y="292997"/>
                </a:lnTo>
                <a:lnTo>
                  <a:pt x="96473" y="296069"/>
                </a:lnTo>
                <a:lnTo>
                  <a:pt x="67381" y="328213"/>
                </a:lnTo>
                <a:lnTo>
                  <a:pt x="53608" y="332811"/>
                </a:lnTo>
                <a:lnTo>
                  <a:pt x="49010" y="333835"/>
                </a:lnTo>
                <a:lnTo>
                  <a:pt x="43910" y="334337"/>
                </a:lnTo>
                <a:lnTo>
                  <a:pt x="39312" y="334859"/>
                </a:lnTo>
                <a:close/>
              </a:path>
            </a:pathLst>
          </a:custGeom>
          <a:solidFill>
            <a:srgbClr val="FFB600"/>
          </a:solidFill>
        </p:spPr>
        <p:txBody>
          <a:bodyPr wrap="square" lIns="0" tIns="0" rIns="0" bIns="0" rtlCol="0"/>
          <a:lstStyle/>
          <a:p>
            <a:endParaRPr/>
          </a:p>
        </p:txBody>
      </p:sp>
      <p:grpSp>
        <p:nvGrpSpPr>
          <p:cNvPr id="11" name="object 11"/>
          <p:cNvGrpSpPr/>
          <p:nvPr/>
        </p:nvGrpSpPr>
        <p:grpSpPr>
          <a:xfrm>
            <a:off x="8271859" y="389347"/>
            <a:ext cx="635635" cy="466090"/>
            <a:chOff x="8271859" y="389347"/>
            <a:chExt cx="635635" cy="466090"/>
          </a:xfrm>
        </p:grpSpPr>
        <p:sp>
          <p:nvSpPr>
            <p:cNvPr id="12" name="object 12"/>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13" name="object 13"/>
            <p:cNvPicPr/>
            <p:nvPr/>
          </p:nvPicPr>
          <p:blipFill>
            <a:blip r:embed="rId3" cstate="print"/>
            <a:stretch>
              <a:fillRect/>
            </a:stretch>
          </p:blipFill>
          <p:spPr>
            <a:xfrm>
              <a:off x="8345511" y="614652"/>
              <a:ext cx="108794" cy="186725"/>
            </a:xfrm>
            <a:prstGeom prst="rect">
              <a:avLst/>
            </a:prstGeom>
          </p:spPr>
        </p:pic>
        <p:pic>
          <p:nvPicPr>
            <p:cNvPr id="14" name="object 14"/>
            <p:cNvPicPr/>
            <p:nvPr/>
          </p:nvPicPr>
          <p:blipFill>
            <a:blip r:embed="rId4" cstate="print"/>
            <a:stretch>
              <a:fillRect/>
            </a:stretch>
          </p:blipFill>
          <p:spPr>
            <a:xfrm>
              <a:off x="8724995" y="614652"/>
              <a:ext cx="108794" cy="186725"/>
            </a:xfrm>
            <a:prstGeom prst="rect">
              <a:avLst/>
            </a:prstGeom>
          </p:spPr>
        </p:pic>
        <p:sp>
          <p:nvSpPr>
            <p:cNvPr id="15" name="object 15"/>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6" name="object 16"/>
          <p:cNvSpPr/>
          <p:nvPr/>
        </p:nvSpPr>
        <p:spPr>
          <a:xfrm>
            <a:off x="688175" y="1724025"/>
            <a:ext cx="2469515" cy="0"/>
          </a:xfrm>
          <a:custGeom>
            <a:avLst/>
            <a:gdLst/>
            <a:ahLst/>
            <a:cxnLst/>
            <a:rect l="l" t="t" r="r" b="b"/>
            <a:pathLst>
              <a:path w="2469515">
                <a:moveTo>
                  <a:pt x="0" y="0"/>
                </a:moveTo>
                <a:lnTo>
                  <a:pt x="2469299" y="0"/>
                </a:lnTo>
              </a:path>
            </a:pathLst>
          </a:custGeom>
          <a:ln w="9524">
            <a:solidFill>
              <a:srgbClr val="4A86E7"/>
            </a:solidFill>
          </a:ln>
        </p:spPr>
        <p:txBody>
          <a:bodyPr wrap="square" lIns="0" tIns="0" rIns="0" bIns="0" rtlCol="0"/>
          <a:lstStyle/>
          <a:p>
            <a:endParaRPr/>
          </a:p>
        </p:txBody>
      </p:sp>
      <p:sp>
        <p:nvSpPr>
          <p:cNvPr id="17" name="object 17"/>
          <p:cNvSpPr/>
          <p:nvPr/>
        </p:nvSpPr>
        <p:spPr>
          <a:xfrm>
            <a:off x="6392600" y="1724025"/>
            <a:ext cx="1722755" cy="0"/>
          </a:xfrm>
          <a:custGeom>
            <a:avLst/>
            <a:gdLst/>
            <a:ahLst/>
            <a:cxnLst/>
            <a:rect l="l" t="t" r="r" b="b"/>
            <a:pathLst>
              <a:path w="1722754">
                <a:moveTo>
                  <a:pt x="0" y="0"/>
                </a:moveTo>
                <a:lnTo>
                  <a:pt x="1722599" y="0"/>
                </a:lnTo>
              </a:path>
            </a:pathLst>
          </a:custGeom>
          <a:ln w="9524">
            <a:solidFill>
              <a:srgbClr val="666666"/>
            </a:solidFill>
          </a:ln>
        </p:spPr>
        <p:txBody>
          <a:bodyPr wrap="square" lIns="0" tIns="0" rIns="0" bIns="0" rtlCol="0"/>
          <a:lstStyle/>
          <a:p>
            <a:endParaRPr/>
          </a:p>
        </p:txBody>
      </p:sp>
      <p:sp>
        <p:nvSpPr>
          <p:cNvPr id="18" name="object 18"/>
          <p:cNvSpPr/>
          <p:nvPr/>
        </p:nvSpPr>
        <p:spPr>
          <a:xfrm>
            <a:off x="688175" y="3321849"/>
            <a:ext cx="2498725" cy="0"/>
          </a:xfrm>
          <a:custGeom>
            <a:avLst/>
            <a:gdLst/>
            <a:ahLst/>
            <a:cxnLst/>
            <a:rect l="l" t="t" r="r" b="b"/>
            <a:pathLst>
              <a:path w="2498725">
                <a:moveTo>
                  <a:pt x="0" y="0"/>
                </a:moveTo>
                <a:lnTo>
                  <a:pt x="2498099" y="0"/>
                </a:lnTo>
              </a:path>
            </a:pathLst>
          </a:custGeom>
          <a:ln w="9524">
            <a:solidFill>
              <a:srgbClr val="57A7B5"/>
            </a:solidFill>
          </a:ln>
        </p:spPr>
        <p:txBody>
          <a:bodyPr wrap="square" lIns="0" tIns="0" rIns="0" bIns="0" rtlCol="0"/>
          <a:lstStyle/>
          <a:p>
            <a:endParaRPr/>
          </a:p>
        </p:txBody>
      </p:sp>
      <p:sp>
        <p:nvSpPr>
          <p:cNvPr id="19" name="object 19"/>
          <p:cNvSpPr/>
          <p:nvPr/>
        </p:nvSpPr>
        <p:spPr>
          <a:xfrm>
            <a:off x="6392600" y="3321849"/>
            <a:ext cx="1715770" cy="0"/>
          </a:xfrm>
          <a:custGeom>
            <a:avLst/>
            <a:gdLst/>
            <a:ahLst/>
            <a:cxnLst/>
            <a:rect l="l" t="t" r="r" b="b"/>
            <a:pathLst>
              <a:path w="1715770">
                <a:moveTo>
                  <a:pt x="0" y="0"/>
                </a:moveTo>
                <a:lnTo>
                  <a:pt x="1715699" y="0"/>
                </a:lnTo>
              </a:path>
            </a:pathLst>
          </a:custGeom>
          <a:ln w="9524">
            <a:solidFill>
              <a:srgbClr val="F05768"/>
            </a:solidFill>
          </a:ln>
        </p:spPr>
        <p:txBody>
          <a:bodyPr wrap="square" lIns="0" tIns="0" rIns="0" bIns="0" rtlCol="0"/>
          <a:lstStyle/>
          <a:p>
            <a:endParaRPr/>
          </a:p>
        </p:txBody>
      </p:sp>
      <p:sp>
        <p:nvSpPr>
          <p:cNvPr id="20" name="object 20"/>
          <p:cNvSpPr/>
          <p:nvPr/>
        </p:nvSpPr>
        <p:spPr>
          <a:xfrm>
            <a:off x="670124" y="3388200"/>
            <a:ext cx="370205" cy="375920"/>
          </a:xfrm>
          <a:custGeom>
            <a:avLst/>
            <a:gdLst/>
            <a:ahLst/>
            <a:cxnLst/>
            <a:rect l="l" t="t" r="r" b="b"/>
            <a:pathLst>
              <a:path w="370205" h="375920">
                <a:moveTo>
                  <a:pt x="235162" y="169690"/>
                </a:moveTo>
                <a:lnTo>
                  <a:pt x="135639" y="169690"/>
                </a:lnTo>
                <a:lnTo>
                  <a:pt x="151879" y="166313"/>
                </a:lnTo>
                <a:lnTo>
                  <a:pt x="160219" y="158884"/>
                </a:lnTo>
                <a:lnTo>
                  <a:pt x="163291" y="151455"/>
                </a:lnTo>
                <a:lnTo>
                  <a:pt x="163730" y="148078"/>
                </a:lnTo>
                <a:lnTo>
                  <a:pt x="163730" y="91248"/>
                </a:lnTo>
                <a:lnTo>
                  <a:pt x="153246" y="84957"/>
                </a:lnTo>
                <a:lnTo>
                  <a:pt x="144267" y="75740"/>
                </a:lnTo>
                <a:lnTo>
                  <a:pt x="137997" y="63671"/>
                </a:lnTo>
                <a:lnTo>
                  <a:pt x="135639" y="48825"/>
                </a:lnTo>
                <a:lnTo>
                  <a:pt x="139464" y="29378"/>
                </a:lnTo>
                <a:lnTo>
                  <a:pt x="149986" y="13907"/>
                </a:lnTo>
                <a:lnTo>
                  <a:pt x="165775" y="3689"/>
                </a:lnTo>
                <a:lnTo>
                  <a:pt x="185401" y="0"/>
                </a:lnTo>
                <a:lnTo>
                  <a:pt x="205027" y="3689"/>
                </a:lnTo>
                <a:lnTo>
                  <a:pt x="220815" y="13907"/>
                </a:lnTo>
                <a:lnTo>
                  <a:pt x="225511" y="20810"/>
                </a:lnTo>
                <a:lnTo>
                  <a:pt x="185401" y="20810"/>
                </a:lnTo>
                <a:lnTo>
                  <a:pt x="174917" y="23274"/>
                </a:lnTo>
                <a:lnTo>
                  <a:pt x="165938" y="29715"/>
                </a:lnTo>
                <a:lnTo>
                  <a:pt x="159667" y="38707"/>
                </a:lnTo>
                <a:lnTo>
                  <a:pt x="157310" y="48825"/>
                </a:lnTo>
                <a:lnTo>
                  <a:pt x="159667" y="59406"/>
                </a:lnTo>
                <a:lnTo>
                  <a:pt x="165938" y="68636"/>
                </a:lnTo>
                <a:lnTo>
                  <a:pt x="174917" y="75165"/>
                </a:lnTo>
                <a:lnTo>
                  <a:pt x="185401" y="77641"/>
                </a:lnTo>
                <a:lnTo>
                  <a:pt x="224224" y="77641"/>
                </a:lnTo>
                <a:lnTo>
                  <a:pt x="216878" y="84957"/>
                </a:lnTo>
                <a:lnTo>
                  <a:pt x="206268" y="91248"/>
                </a:lnTo>
                <a:lnTo>
                  <a:pt x="206268" y="148078"/>
                </a:lnTo>
                <a:lnTo>
                  <a:pt x="206720" y="154832"/>
                </a:lnTo>
                <a:lnTo>
                  <a:pt x="209880" y="161885"/>
                </a:lnTo>
                <a:lnTo>
                  <a:pt x="218458" y="167439"/>
                </a:lnTo>
                <a:lnTo>
                  <a:pt x="235162" y="169690"/>
                </a:lnTo>
                <a:close/>
              </a:path>
              <a:path w="370205" h="375920">
                <a:moveTo>
                  <a:pt x="224224" y="77641"/>
                </a:moveTo>
                <a:lnTo>
                  <a:pt x="185401" y="77641"/>
                </a:lnTo>
                <a:lnTo>
                  <a:pt x="195885" y="75165"/>
                </a:lnTo>
                <a:lnTo>
                  <a:pt x="204864" y="68636"/>
                </a:lnTo>
                <a:lnTo>
                  <a:pt x="211134" y="59406"/>
                </a:lnTo>
                <a:lnTo>
                  <a:pt x="213492" y="48825"/>
                </a:lnTo>
                <a:lnTo>
                  <a:pt x="211134" y="38707"/>
                </a:lnTo>
                <a:lnTo>
                  <a:pt x="204864" y="29715"/>
                </a:lnTo>
                <a:lnTo>
                  <a:pt x="195885" y="23274"/>
                </a:lnTo>
                <a:lnTo>
                  <a:pt x="185401" y="20810"/>
                </a:lnTo>
                <a:lnTo>
                  <a:pt x="225511" y="20810"/>
                </a:lnTo>
                <a:lnTo>
                  <a:pt x="231337" y="29378"/>
                </a:lnTo>
                <a:lnTo>
                  <a:pt x="235162" y="48825"/>
                </a:lnTo>
                <a:lnTo>
                  <a:pt x="232679" y="63671"/>
                </a:lnTo>
                <a:lnTo>
                  <a:pt x="226133" y="75740"/>
                </a:lnTo>
                <a:lnTo>
                  <a:pt x="224224" y="77641"/>
                </a:lnTo>
                <a:close/>
              </a:path>
              <a:path w="370205" h="375920">
                <a:moveTo>
                  <a:pt x="42537" y="375399"/>
                </a:moveTo>
                <a:lnTo>
                  <a:pt x="27087" y="371584"/>
                </a:lnTo>
                <a:lnTo>
                  <a:pt x="13443" y="361091"/>
                </a:lnTo>
                <a:lnTo>
                  <a:pt x="3712" y="345345"/>
                </a:lnTo>
                <a:lnTo>
                  <a:pt x="0" y="325772"/>
                </a:lnTo>
                <a:lnTo>
                  <a:pt x="1467" y="311040"/>
                </a:lnTo>
                <a:lnTo>
                  <a:pt x="6320" y="299158"/>
                </a:lnTo>
                <a:lnTo>
                  <a:pt x="15236" y="289978"/>
                </a:lnTo>
                <a:lnTo>
                  <a:pt x="28893" y="283350"/>
                </a:lnTo>
                <a:lnTo>
                  <a:pt x="28893" y="233724"/>
                </a:lnTo>
                <a:lnTo>
                  <a:pt x="31803" y="211900"/>
                </a:lnTo>
                <a:lnTo>
                  <a:pt x="41935" y="191201"/>
                </a:lnTo>
                <a:lnTo>
                  <a:pt x="61399" y="175755"/>
                </a:lnTo>
                <a:lnTo>
                  <a:pt x="92299" y="169690"/>
                </a:lnTo>
                <a:lnTo>
                  <a:pt x="277700" y="169690"/>
                </a:lnTo>
                <a:lnTo>
                  <a:pt x="308600" y="175755"/>
                </a:lnTo>
                <a:lnTo>
                  <a:pt x="328063" y="191201"/>
                </a:lnTo>
                <a:lnTo>
                  <a:pt x="331639" y="198505"/>
                </a:lnTo>
                <a:lnTo>
                  <a:pt x="163730" y="198505"/>
                </a:lnTo>
                <a:lnTo>
                  <a:pt x="158551" y="202670"/>
                </a:lnTo>
                <a:lnTo>
                  <a:pt x="152394" y="204808"/>
                </a:lnTo>
                <a:lnTo>
                  <a:pt x="144882" y="205596"/>
                </a:lnTo>
                <a:lnTo>
                  <a:pt x="135639" y="205709"/>
                </a:lnTo>
                <a:lnTo>
                  <a:pt x="92299" y="205709"/>
                </a:lnTo>
                <a:lnTo>
                  <a:pt x="76059" y="210086"/>
                </a:lnTo>
                <a:lnTo>
                  <a:pt x="67719" y="219716"/>
                </a:lnTo>
                <a:lnTo>
                  <a:pt x="64647" y="229346"/>
                </a:lnTo>
                <a:lnTo>
                  <a:pt x="64208" y="233724"/>
                </a:lnTo>
                <a:lnTo>
                  <a:pt x="64208" y="283350"/>
                </a:lnTo>
                <a:lnTo>
                  <a:pt x="74692" y="289978"/>
                </a:lnTo>
                <a:lnTo>
                  <a:pt x="82301" y="297758"/>
                </a:lnTo>
                <a:lnTo>
                  <a:pt x="42537" y="297758"/>
                </a:lnTo>
                <a:lnTo>
                  <a:pt x="32392" y="300109"/>
                </a:lnTo>
                <a:lnTo>
                  <a:pt x="23375" y="306362"/>
                </a:lnTo>
                <a:lnTo>
                  <a:pt x="16917" y="315317"/>
                </a:lnTo>
                <a:lnTo>
                  <a:pt x="14446" y="325772"/>
                </a:lnTo>
                <a:lnTo>
                  <a:pt x="16917" y="336228"/>
                </a:lnTo>
                <a:lnTo>
                  <a:pt x="23375" y="345183"/>
                </a:lnTo>
                <a:lnTo>
                  <a:pt x="32392" y="351436"/>
                </a:lnTo>
                <a:lnTo>
                  <a:pt x="42537" y="353787"/>
                </a:lnTo>
                <a:lnTo>
                  <a:pt x="83046" y="353787"/>
                </a:lnTo>
                <a:lnTo>
                  <a:pt x="78253" y="361091"/>
                </a:lnTo>
                <a:lnTo>
                  <a:pt x="62502" y="371584"/>
                </a:lnTo>
                <a:lnTo>
                  <a:pt x="42537" y="375399"/>
                </a:lnTo>
                <a:close/>
              </a:path>
              <a:path w="370205" h="375920">
                <a:moveTo>
                  <a:pt x="185401" y="375399"/>
                </a:moveTo>
                <a:lnTo>
                  <a:pt x="165775" y="371584"/>
                </a:lnTo>
                <a:lnTo>
                  <a:pt x="149986" y="361091"/>
                </a:lnTo>
                <a:lnTo>
                  <a:pt x="139464" y="345345"/>
                </a:lnTo>
                <a:lnTo>
                  <a:pt x="135639" y="325772"/>
                </a:lnTo>
                <a:lnTo>
                  <a:pt x="137997" y="311040"/>
                </a:lnTo>
                <a:lnTo>
                  <a:pt x="144267" y="299158"/>
                </a:lnTo>
                <a:lnTo>
                  <a:pt x="153246" y="289978"/>
                </a:lnTo>
                <a:lnTo>
                  <a:pt x="163730" y="283350"/>
                </a:lnTo>
                <a:lnTo>
                  <a:pt x="163730" y="198505"/>
                </a:lnTo>
                <a:lnTo>
                  <a:pt x="206268" y="198505"/>
                </a:lnTo>
                <a:lnTo>
                  <a:pt x="206268" y="283350"/>
                </a:lnTo>
                <a:lnTo>
                  <a:pt x="216878" y="289978"/>
                </a:lnTo>
                <a:lnTo>
                  <a:pt x="224721" y="297758"/>
                </a:lnTo>
                <a:lnTo>
                  <a:pt x="185401" y="297758"/>
                </a:lnTo>
                <a:lnTo>
                  <a:pt x="174917" y="300109"/>
                </a:lnTo>
                <a:lnTo>
                  <a:pt x="165938" y="306362"/>
                </a:lnTo>
                <a:lnTo>
                  <a:pt x="159667" y="315317"/>
                </a:lnTo>
                <a:lnTo>
                  <a:pt x="157310" y="325772"/>
                </a:lnTo>
                <a:lnTo>
                  <a:pt x="159667" y="336228"/>
                </a:lnTo>
                <a:lnTo>
                  <a:pt x="165938" y="345183"/>
                </a:lnTo>
                <a:lnTo>
                  <a:pt x="174917" y="351436"/>
                </a:lnTo>
                <a:lnTo>
                  <a:pt x="185401" y="353787"/>
                </a:lnTo>
                <a:lnTo>
                  <a:pt x="225696" y="353787"/>
                </a:lnTo>
                <a:lnTo>
                  <a:pt x="220815" y="361091"/>
                </a:lnTo>
                <a:lnTo>
                  <a:pt x="205027" y="371584"/>
                </a:lnTo>
                <a:lnTo>
                  <a:pt x="185401" y="375399"/>
                </a:lnTo>
                <a:close/>
              </a:path>
              <a:path w="370205" h="375920">
                <a:moveTo>
                  <a:pt x="327461" y="375399"/>
                </a:moveTo>
                <a:lnTo>
                  <a:pt x="307497" y="371584"/>
                </a:lnTo>
                <a:lnTo>
                  <a:pt x="291746" y="361091"/>
                </a:lnTo>
                <a:lnTo>
                  <a:pt x="281412" y="345345"/>
                </a:lnTo>
                <a:lnTo>
                  <a:pt x="277700" y="325772"/>
                </a:lnTo>
                <a:lnTo>
                  <a:pt x="280058" y="311040"/>
                </a:lnTo>
                <a:lnTo>
                  <a:pt x="286328" y="299158"/>
                </a:lnTo>
                <a:lnTo>
                  <a:pt x="295307" y="289978"/>
                </a:lnTo>
                <a:lnTo>
                  <a:pt x="305791" y="283350"/>
                </a:lnTo>
                <a:lnTo>
                  <a:pt x="305791" y="233724"/>
                </a:lnTo>
                <a:lnTo>
                  <a:pt x="305352" y="226307"/>
                </a:lnTo>
                <a:lnTo>
                  <a:pt x="302280" y="217015"/>
                </a:lnTo>
                <a:lnTo>
                  <a:pt x="293940" y="209073"/>
                </a:lnTo>
                <a:lnTo>
                  <a:pt x="277700" y="205709"/>
                </a:lnTo>
                <a:lnTo>
                  <a:pt x="235162" y="205709"/>
                </a:lnTo>
                <a:lnTo>
                  <a:pt x="225568" y="205596"/>
                </a:lnTo>
                <a:lnTo>
                  <a:pt x="218006" y="204808"/>
                </a:lnTo>
                <a:lnTo>
                  <a:pt x="211799" y="202670"/>
                </a:lnTo>
                <a:lnTo>
                  <a:pt x="206268" y="198505"/>
                </a:lnTo>
                <a:lnTo>
                  <a:pt x="331639" y="198505"/>
                </a:lnTo>
                <a:lnTo>
                  <a:pt x="338196" y="211900"/>
                </a:lnTo>
                <a:lnTo>
                  <a:pt x="341106" y="233724"/>
                </a:lnTo>
                <a:lnTo>
                  <a:pt x="341106" y="283350"/>
                </a:lnTo>
                <a:lnTo>
                  <a:pt x="355101" y="289978"/>
                </a:lnTo>
                <a:lnTo>
                  <a:pt x="362625" y="297758"/>
                </a:lnTo>
                <a:lnTo>
                  <a:pt x="327461" y="297758"/>
                </a:lnTo>
                <a:lnTo>
                  <a:pt x="313805" y="300109"/>
                </a:lnTo>
                <a:lnTo>
                  <a:pt x="304888" y="306362"/>
                </a:lnTo>
                <a:lnTo>
                  <a:pt x="300035" y="315317"/>
                </a:lnTo>
                <a:lnTo>
                  <a:pt x="298568" y="325772"/>
                </a:lnTo>
                <a:lnTo>
                  <a:pt x="300035" y="336228"/>
                </a:lnTo>
                <a:lnTo>
                  <a:pt x="304888" y="345183"/>
                </a:lnTo>
                <a:lnTo>
                  <a:pt x="313805" y="351436"/>
                </a:lnTo>
                <a:lnTo>
                  <a:pt x="327461" y="353787"/>
                </a:lnTo>
                <a:lnTo>
                  <a:pt x="361070" y="353787"/>
                </a:lnTo>
                <a:lnTo>
                  <a:pt x="356556" y="361091"/>
                </a:lnTo>
                <a:lnTo>
                  <a:pt x="342911" y="371584"/>
                </a:lnTo>
                <a:lnTo>
                  <a:pt x="327461" y="375399"/>
                </a:lnTo>
                <a:close/>
              </a:path>
              <a:path w="370205" h="375920">
                <a:moveTo>
                  <a:pt x="83046" y="353787"/>
                </a:moveTo>
                <a:lnTo>
                  <a:pt x="42537" y="353787"/>
                </a:lnTo>
                <a:lnTo>
                  <a:pt x="53147" y="351436"/>
                </a:lnTo>
                <a:lnTo>
                  <a:pt x="62402" y="345183"/>
                </a:lnTo>
                <a:lnTo>
                  <a:pt x="68948" y="336228"/>
                </a:lnTo>
                <a:lnTo>
                  <a:pt x="71431" y="325772"/>
                </a:lnTo>
                <a:lnTo>
                  <a:pt x="68948" y="315317"/>
                </a:lnTo>
                <a:lnTo>
                  <a:pt x="62402" y="306362"/>
                </a:lnTo>
                <a:lnTo>
                  <a:pt x="53147" y="300109"/>
                </a:lnTo>
                <a:lnTo>
                  <a:pt x="42537" y="297758"/>
                </a:lnTo>
                <a:lnTo>
                  <a:pt x="82301" y="297758"/>
                </a:lnTo>
                <a:lnTo>
                  <a:pt x="83671" y="299158"/>
                </a:lnTo>
                <a:lnTo>
                  <a:pt x="89941" y="311040"/>
                </a:lnTo>
                <a:lnTo>
                  <a:pt x="92299" y="325772"/>
                </a:lnTo>
                <a:lnTo>
                  <a:pt x="88587" y="345345"/>
                </a:lnTo>
                <a:lnTo>
                  <a:pt x="83046" y="353787"/>
                </a:lnTo>
                <a:close/>
              </a:path>
              <a:path w="370205" h="375920">
                <a:moveTo>
                  <a:pt x="225696" y="353787"/>
                </a:moveTo>
                <a:lnTo>
                  <a:pt x="185401" y="353787"/>
                </a:lnTo>
                <a:lnTo>
                  <a:pt x="195885" y="351436"/>
                </a:lnTo>
                <a:lnTo>
                  <a:pt x="204864" y="345183"/>
                </a:lnTo>
                <a:lnTo>
                  <a:pt x="211134" y="336228"/>
                </a:lnTo>
                <a:lnTo>
                  <a:pt x="213492" y="325772"/>
                </a:lnTo>
                <a:lnTo>
                  <a:pt x="211134" y="315317"/>
                </a:lnTo>
                <a:lnTo>
                  <a:pt x="204864" y="306362"/>
                </a:lnTo>
                <a:lnTo>
                  <a:pt x="195885" y="300109"/>
                </a:lnTo>
                <a:lnTo>
                  <a:pt x="185401" y="297758"/>
                </a:lnTo>
                <a:lnTo>
                  <a:pt x="224721" y="297758"/>
                </a:lnTo>
                <a:lnTo>
                  <a:pt x="226133" y="299158"/>
                </a:lnTo>
                <a:lnTo>
                  <a:pt x="232679" y="311040"/>
                </a:lnTo>
                <a:lnTo>
                  <a:pt x="235162" y="325772"/>
                </a:lnTo>
                <a:lnTo>
                  <a:pt x="231337" y="345345"/>
                </a:lnTo>
                <a:lnTo>
                  <a:pt x="225696" y="353787"/>
                </a:lnTo>
                <a:close/>
              </a:path>
              <a:path w="370205" h="375920">
                <a:moveTo>
                  <a:pt x="361070" y="353787"/>
                </a:moveTo>
                <a:lnTo>
                  <a:pt x="327461" y="353787"/>
                </a:lnTo>
                <a:lnTo>
                  <a:pt x="336478" y="351436"/>
                </a:lnTo>
                <a:lnTo>
                  <a:pt x="343012" y="345183"/>
                </a:lnTo>
                <a:lnTo>
                  <a:pt x="346987" y="336228"/>
                </a:lnTo>
                <a:lnTo>
                  <a:pt x="348329" y="325772"/>
                </a:lnTo>
                <a:lnTo>
                  <a:pt x="346987" y="315317"/>
                </a:lnTo>
                <a:lnTo>
                  <a:pt x="343012" y="306362"/>
                </a:lnTo>
                <a:lnTo>
                  <a:pt x="336478" y="300109"/>
                </a:lnTo>
                <a:lnTo>
                  <a:pt x="327461" y="297758"/>
                </a:lnTo>
                <a:lnTo>
                  <a:pt x="362625" y="297758"/>
                </a:lnTo>
                <a:lnTo>
                  <a:pt x="363980" y="299158"/>
                </a:lnTo>
                <a:lnTo>
                  <a:pt x="368645" y="311040"/>
                </a:lnTo>
                <a:lnTo>
                  <a:pt x="369999" y="325772"/>
                </a:lnTo>
                <a:lnTo>
                  <a:pt x="366287" y="345345"/>
                </a:lnTo>
                <a:lnTo>
                  <a:pt x="361070" y="353787"/>
                </a:lnTo>
                <a:close/>
              </a:path>
            </a:pathLst>
          </a:custGeom>
          <a:solidFill>
            <a:srgbClr val="57A7B5"/>
          </a:solidFill>
        </p:spPr>
        <p:txBody>
          <a:bodyPr wrap="square" lIns="0" tIns="0" rIns="0" bIns="0" rtlCol="0"/>
          <a:lstStyle/>
          <a:p>
            <a:endParaRPr/>
          </a:p>
        </p:txBody>
      </p:sp>
      <p:sp>
        <p:nvSpPr>
          <p:cNvPr id="22" name="object 5"/>
          <p:cNvSpPr txBox="1"/>
          <p:nvPr/>
        </p:nvSpPr>
        <p:spPr>
          <a:xfrm>
            <a:off x="1219200" y="3333750"/>
            <a:ext cx="2133600" cy="492443"/>
          </a:xfrm>
          <a:prstGeom prst="rect">
            <a:avLst/>
          </a:prstGeom>
        </p:spPr>
        <p:txBody>
          <a:bodyPr vert="horz" wrap="square" lIns="0" tIns="106680" rIns="0" bIns="0" rtlCol="0">
            <a:spAutoFit/>
          </a:bodyPr>
          <a:lstStyle/>
          <a:p>
            <a:pPr marL="12700">
              <a:lnSpc>
                <a:spcPct val="100000"/>
              </a:lnSpc>
              <a:spcBef>
                <a:spcPts val="840"/>
              </a:spcBef>
            </a:pPr>
            <a:r>
              <a:rPr lang="en-US" sz="1400" b="1" spc="45" dirty="0" smtClean="0">
                <a:solidFill>
                  <a:srgbClr val="4A86E7"/>
                </a:solidFill>
                <a:latin typeface="Trebuchet MS"/>
                <a:cs typeface="Trebuchet MS"/>
              </a:rPr>
              <a:t>Algorithm Type</a:t>
            </a:r>
            <a:endParaRPr sz="1400" smtClean="0">
              <a:latin typeface="Trebuchet MS"/>
              <a:cs typeface="Trebuchet MS"/>
            </a:endParaRPr>
          </a:p>
          <a:p>
            <a:r>
              <a:rPr lang="en-IN" sz="1100" dirty="0" smtClean="0">
                <a:solidFill>
                  <a:srgbClr val="4D4D4D"/>
                </a:solidFill>
                <a:latin typeface="Times New Roman" pitchFamily="18" charset="0"/>
                <a:cs typeface="Times New Roman" pitchFamily="18" charset="0"/>
              </a:rPr>
              <a:t>Content based Recommendation</a:t>
            </a:r>
          </a:p>
        </p:txBody>
      </p:sp>
      <p:pic>
        <p:nvPicPr>
          <p:cNvPr id="24578" name="Picture 2" descr="Let's Party!!!! It's FRIDAY - Games - English - The Free Dictionary ..."/>
          <p:cNvPicPr>
            <a:picLocks noChangeAspect="1" noChangeArrowheads="1" noCrop="1"/>
          </p:cNvPicPr>
          <p:nvPr/>
        </p:nvPicPr>
        <p:blipFill>
          <a:blip r:embed="rId5"/>
          <a:srcRect/>
          <a:stretch>
            <a:fillRect/>
          </a:stretch>
        </p:blipFill>
        <p:spPr bwMode="auto">
          <a:xfrm>
            <a:off x="3200400" y="1733550"/>
            <a:ext cx="2971800" cy="29718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1457" y="4747583"/>
            <a:ext cx="125730" cy="212879"/>
          </a:xfrm>
          <a:prstGeom prst="rect">
            <a:avLst/>
          </a:prstGeom>
        </p:spPr>
        <p:txBody>
          <a:bodyPr vert="horz" wrap="square" lIns="0" tIns="12700" rIns="0" bIns="0" rtlCol="0">
            <a:spAutoFit/>
          </a:bodyPr>
          <a:lstStyle/>
          <a:p>
            <a:pPr marL="12700">
              <a:lnSpc>
                <a:spcPct val="100000"/>
              </a:lnSpc>
              <a:spcBef>
                <a:spcPts val="100"/>
              </a:spcBef>
            </a:pPr>
            <a:r>
              <a:rPr lang="en-US" sz="1300" b="1" spc="25" dirty="0" smtClean="0">
                <a:solidFill>
                  <a:srgbClr val="FFB600"/>
                </a:solidFill>
                <a:latin typeface="Trebuchet MS"/>
                <a:cs typeface="Trebuchet MS"/>
              </a:rPr>
              <a:t>6</a:t>
            </a:r>
            <a:endParaRPr sz="1300">
              <a:latin typeface="Trebuchet MS"/>
              <a:cs typeface="Trebuchet MS"/>
            </a:endParaRPr>
          </a:p>
        </p:txBody>
      </p:sp>
      <p:grpSp>
        <p:nvGrpSpPr>
          <p:cNvPr id="7" name="object 7"/>
          <p:cNvGrpSpPr/>
          <p:nvPr/>
        </p:nvGrpSpPr>
        <p:grpSpPr>
          <a:xfrm>
            <a:off x="8271859" y="389347"/>
            <a:ext cx="635635" cy="466090"/>
            <a:chOff x="8271859" y="389347"/>
            <a:chExt cx="635635" cy="466090"/>
          </a:xfrm>
        </p:grpSpPr>
        <p:sp>
          <p:nvSpPr>
            <p:cNvPr id="8" name="object 8"/>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9" name="object 9"/>
            <p:cNvPicPr/>
            <p:nvPr/>
          </p:nvPicPr>
          <p:blipFill>
            <a:blip r:embed="rId2" cstate="print"/>
            <a:stretch>
              <a:fillRect/>
            </a:stretch>
          </p:blipFill>
          <p:spPr>
            <a:xfrm>
              <a:off x="8345511" y="614652"/>
              <a:ext cx="108794" cy="186725"/>
            </a:xfrm>
            <a:prstGeom prst="rect">
              <a:avLst/>
            </a:prstGeom>
          </p:spPr>
        </p:pic>
        <p:pic>
          <p:nvPicPr>
            <p:cNvPr id="10" name="object 10"/>
            <p:cNvPicPr/>
            <p:nvPr/>
          </p:nvPicPr>
          <p:blipFill>
            <a:blip r:embed="rId3" cstate="print"/>
            <a:stretch>
              <a:fillRect/>
            </a:stretch>
          </p:blipFill>
          <p:spPr>
            <a:xfrm>
              <a:off x="8724995" y="614652"/>
              <a:ext cx="108794" cy="186725"/>
            </a:xfrm>
            <a:prstGeom prst="rect">
              <a:avLst/>
            </a:prstGeom>
          </p:spPr>
        </p:pic>
        <p:sp>
          <p:nvSpPr>
            <p:cNvPr id="11" name="object 11"/>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6" name="Content Placeholder 2"/>
          <p:cNvSpPr txBox="1">
            <a:spLocks/>
          </p:cNvSpPr>
          <p:nvPr/>
        </p:nvSpPr>
        <p:spPr>
          <a:xfrm>
            <a:off x="533400" y="1123951"/>
            <a:ext cx="8001000" cy="4019550"/>
          </a:xfrm>
          <a:prstGeom prst="rect">
            <a:avLst/>
          </a:prstGeo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Installing </a:t>
            </a:r>
            <a:r>
              <a:rPr kumimoji="0" lang="en-IN" sz="1800" b="1" i="0" u="none" strike="noStrike" kern="0" cap="none" spc="0" normalizeH="0" baseline="0" noProof="0" dirty="0" err="1" smtClean="0">
                <a:ln>
                  <a:noFill/>
                </a:ln>
                <a:solidFill>
                  <a:sysClr val="windowText" lastClr="000000"/>
                </a:solidFill>
                <a:effectLst/>
                <a:uLnTx/>
                <a:uFillTx/>
                <a:latin typeface="Times New Roman" pitchFamily="18" charset="0"/>
                <a:ea typeface="+mn-ea"/>
                <a:cs typeface="Times New Roman" pitchFamily="18" charset="0"/>
              </a:rPr>
              <a:t>Spotipy</a:t>
            </a:r>
            <a:endPar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Firstly we will install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Spotipy</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using pip.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Spotipy</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is a Python client for the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Web API that makes it easy for developers to fetch data and query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Spotify’s</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catalog for songs. </a:t>
            </a:r>
            <a:endParaRPr kumimoji="0" lang="en-IN"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Type of authorization :  </a:t>
            </a: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Client Credentials flow.</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CLIENT_ID and CLIENT_SECRET is stored as environment variables in the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env</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file. </a:t>
            </a:r>
            <a:endParaRPr kumimoji="0" lang="en-IN" sz="1600" b="0" i="0" u="none" strike="noStrike" kern="0" cap="none" spc="0" normalizeH="0" baseline="0" noProof="0" dirty="0">
              <a:ln>
                <a:noFill/>
              </a:ln>
              <a:solidFill>
                <a:srgbClr val="4D4D4D"/>
              </a:solidFill>
              <a:effectLst/>
              <a:uLnTx/>
              <a:uFillTx/>
              <a:latin typeface="Times New Roman" pitchFamily="18" charset="0"/>
              <a:ea typeface="+mn-ea"/>
              <a:cs typeface="Times New Roman" pitchFamily="18" charset="0"/>
            </a:endParaRPr>
          </a:p>
        </p:txBody>
      </p:sp>
      <p:pic>
        <p:nvPicPr>
          <p:cNvPr id="17" name="Picture 16"/>
          <p:cNvPicPr>
            <a:picLocks noChangeAspect="1"/>
          </p:cNvPicPr>
          <p:nvPr/>
        </p:nvPicPr>
        <p:blipFill>
          <a:blip r:embed="rId4"/>
          <a:stretch>
            <a:fillRect/>
          </a:stretch>
        </p:blipFill>
        <p:spPr>
          <a:xfrm>
            <a:off x="609600" y="3028950"/>
            <a:ext cx="7924799" cy="1226439"/>
          </a:xfrm>
          <a:prstGeom prst="rect">
            <a:avLst/>
          </a:prstGeom>
        </p:spPr>
      </p:pic>
      <p:pic>
        <p:nvPicPr>
          <p:cNvPr id="18" name="Picture 17"/>
          <p:cNvPicPr>
            <a:picLocks noChangeAspect="1"/>
          </p:cNvPicPr>
          <p:nvPr/>
        </p:nvPicPr>
        <p:blipFill>
          <a:blip r:embed="rId5"/>
          <a:stretch>
            <a:fillRect/>
          </a:stretch>
        </p:blipFill>
        <p:spPr>
          <a:xfrm>
            <a:off x="609600" y="2343150"/>
            <a:ext cx="1646063" cy="289585"/>
          </a:xfrm>
          <a:prstGeom prst="rect">
            <a:avLst/>
          </a:prstGeom>
        </p:spPr>
      </p:pic>
      <p:sp>
        <p:nvSpPr>
          <p:cNvPr id="19" name="Rectangle 18"/>
          <p:cNvSpPr/>
          <p:nvPr/>
        </p:nvSpPr>
        <p:spPr>
          <a:xfrm>
            <a:off x="609600" y="438150"/>
            <a:ext cx="5410200" cy="646331"/>
          </a:xfrm>
          <a:prstGeom prst="rect">
            <a:avLst/>
          </a:prstGeom>
        </p:spPr>
        <p:txBody>
          <a:bodyPr wrap="square">
            <a:spAutoFit/>
          </a:bodyPr>
          <a:lstStyle/>
          <a:p>
            <a:r>
              <a:rPr lang="en-IN" sz="3600" b="1" kern="0" dirty="0">
                <a:solidFill>
                  <a:schemeClr val="tx1">
                    <a:lumMod val="65000"/>
                    <a:lumOff val="35000"/>
                  </a:schemeClr>
                </a:solidFill>
                <a:latin typeface="Times New Roman" pitchFamily="18" charset="0"/>
                <a:ea typeface="+mn-ea"/>
                <a:cs typeface="Times New Roman" pitchFamily="18" charset="0"/>
              </a:rPr>
              <a:t>Connecting to </a:t>
            </a:r>
            <a:r>
              <a:rPr lang="en-IN" sz="3600" b="1" kern="0" dirty="0" err="1">
                <a:solidFill>
                  <a:schemeClr val="tx1">
                    <a:lumMod val="65000"/>
                    <a:lumOff val="35000"/>
                  </a:schemeClr>
                </a:solidFill>
                <a:latin typeface="Times New Roman" pitchFamily="18" charset="0"/>
                <a:ea typeface="+mn-ea"/>
                <a:cs typeface="Times New Roman" pitchFamily="18" charset="0"/>
              </a:rPr>
              <a:t>Spotify</a:t>
            </a:r>
            <a:r>
              <a:rPr lang="en-IN" sz="3600" b="1" kern="0" dirty="0">
                <a:solidFill>
                  <a:schemeClr val="tx1">
                    <a:lumMod val="65000"/>
                    <a:lumOff val="35000"/>
                  </a:schemeClr>
                </a:solidFill>
                <a:latin typeface="Times New Roman" pitchFamily="18" charset="0"/>
                <a:ea typeface="+mn-ea"/>
                <a:cs typeface="Times New Roman" pitchFamily="18" charset="0"/>
              </a:rPr>
              <a:t> API</a:t>
            </a:r>
            <a:endParaRPr lang="en-US" sz="36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74" y="1134862"/>
            <a:ext cx="1404620" cy="9525"/>
          </a:xfrm>
          <a:custGeom>
            <a:avLst/>
            <a:gdLst/>
            <a:ahLst/>
            <a:cxnLst/>
            <a:rect l="l" t="t" r="r" b="b"/>
            <a:pathLst>
              <a:path w="1404620" h="9525">
                <a:moveTo>
                  <a:pt x="0" y="9524"/>
                </a:moveTo>
                <a:lnTo>
                  <a:pt x="1404299" y="9524"/>
                </a:lnTo>
                <a:lnTo>
                  <a:pt x="1404299" y="0"/>
                </a:lnTo>
                <a:lnTo>
                  <a:pt x="0" y="0"/>
                </a:lnTo>
                <a:lnTo>
                  <a:pt x="0" y="9524"/>
                </a:lnTo>
                <a:close/>
              </a:path>
            </a:pathLst>
          </a:custGeom>
          <a:solidFill>
            <a:srgbClr val="CCCCCC"/>
          </a:solidFill>
        </p:spPr>
        <p:txBody>
          <a:bodyPr wrap="square" lIns="0" tIns="0" rIns="0" bIns="0" rtlCol="0"/>
          <a:lstStyle/>
          <a:p>
            <a:endParaRPr/>
          </a:p>
        </p:txBody>
      </p:sp>
      <p:sp>
        <p:nvSpPr>
          <p:cNvPr id="3" name="object 3"/>
          <p:cNvSpPr/>
          <p:nvPr/>
        </p:nvSpPr>
        <p:spPr>
          <a:xfrm>
            <a:off x="4855174" y="1134862"/>
            <a:ext cx="4289425" cy="9525"/>
          </a:xfrm>
          <a:custGeom>
            <a:avLst/>
            <a:gdLst/>
            <a:ahLst/>
            <a:cxnLst/>
            <a:rect l="l" t="t" r="r" b="b"/>
            <a:pathLst>
              <a:path w="4289425" h="9525">
                <a:moveTo>
                  <a:pt x="0" y="9524"/>
                </a:moveTo>
                <a:lnTo>
                  <a:pt x="4288824" y="9524"/>
                </a:lnTo>
                <a:lnTo>
                  <a:pt x="4288824" y="0"/>
                </a:lnTo>
                <a:lnTo>
                  <a:pt x="0" y="0"/>
                </a:lnTo>
                <a:lnTo>
                  <a:pt x="0" y="9524"/>
                </a:lnTo>
                <a:close/>
              </a:path>
            </a:pathLst>
          </a:custGeom>
          <a:solidFill>
            <a:srgbClr val="CCCCCC"/>
          </a:solidFill>
        </p:spPr>
        <p:txBody>
          <a:bodyPr wrap="square" lIns="0" tIns="0" rIns="0" bIns="0" rtlCol="0"/>
          <a:lstStyle/>
          <a:p>
            <a:endParaRPr/>
          </a:p>
        </p:txBody>
      </p:sp>
      <p:grpSp>
        <p:nvGrpSpPr>
          <p:cNvPr id="4" name="object 4"/>
          <p:cNvGrpSpPr/>
          <p:nvPr/>
        </p:nvGrpSpPr>
        <p:grpSpPr>
          <a:xfrm>
            <a:off x="795724" y="919424"/>
            <a:ext cx="437515" cy="437515"/>
            <a:chOff x="795724" y="919424"/>
            <a:chExt cx="437515" cy="437515"/>
          </a:xfrm>
        </p:grpSpPr>
        <p:sp>
          <p:nvSpPr>
            <p:cNvPr id="5" name="object 5"/>
            <p:cNvSpPr/>
            <p:nvPr/>
          </p:nvSpPr>
          <p:spPr>
            <a:xfrm>
              <a:off x="795724" y="919424"/>
              <a:ext cx="437515" cy="437515"/>
            </a:xfrm>
            <a:custGeom>
              <a:avLst/>
              <a:gdLst/>
              <a:ahLst/>
              <a:cxnLst/>
              <a:rect l="l" t="t" r="r" b="b"/>
              <a:pathLst>
                <a:path w="437515" h="437515">
                  <a:moveTo>
                    <a:pt x="218699" y="437399"/>
                  </a:moveTo>
                  <a:lnTo>
                    <a:pt x="168554" y="431623"/>
                  </a:lnTo>
                  <a:lnTo>
                    <a:pt x="122521" y="415171"/>
                  </a:lnTo>
                  <a:lnTo>
                    <a:pt x="81914" y="389354"/>
                  </a:lnTo>
                  <a:lnTo>
                    <a:pt x="48045" y="355485"/>
                  </a:lnTo>
                  <a:lnTo>
                    <a:pt x="22228" y="314878"/>
                  </a:lnTo>
                  <a:lnTo>
                    <a:pt x="5776" y="268845"/>
                  </a:lnTo>
                  <a:lnTo>
                    <a:pt x="0" y="218699"/>
                  </a:lnTo>
                  <a:lnTo>
                    <a:pt x="5776" y="168554"/>
                  </a:lnTo>
                  <a:lnTo>
                    <a:pt x="22228" y="122521"/>
                  </a:lnTo>
                  <a:lnTo>
                    <a:pt x="48045" y="81914"/>
                  </a:lnTo>
                  <a:lnTo>
                    <a:pt x="81914" y="48045"/>
                  </a:lnTo>
                  <a:lnTo>
                    <a:pt x="122521" y="22228"/>
                  </a:lnTo>
                  <a:lnTo>
                    <a:pt x="168554" y="5776"/>
                  </a:lnTo>
                  <a:lnTo>
                    <a:pt x="218699" y="0"/>
                  </a:lnTo>
                  <a:lnTo>
                    <a:pt x="261565" y="4241"/>
                  </a:lnTo>
                  <a:lnTo>
                    <a:pt x="302392" y="16647"/>
                  </a:lnTo>
                  <a:lnTo>
                    <a:pt x="340034" y="36744"/>
                  </a:lnTo>
                  <a:lnTo>
                    <a:pt x="373344" y="64055"/>
                  </a:lnTo>
                  <a:lnTo>
                    <a:pt x="400655" y="97365"/>
                  </a:lnTo>
                  <a:lnTo>
                    <a:pt x="420752" y="135007"/>
                  </a:lnTo>
                  <a:lnTo>
                    <a:pt x="433158" y="175834"/>
                  </a:lnTo>
                  <a:lnTo>
                    <a:pt x="437399" y="218699"/>
                  </a:lnTo>
                  <a:lnTo>
                    <a:pt x="431623" y="268845"/>
                  </a:lnTo>
                  <a:lnTo>
                    <a:pt x="415171" y="314878"/>
                  </a:lnTo>
                  <a:lnTo>
                    <a:pt x="389354" y="355485"/>
                  </a:lnTo>
                  <a:lnTo>
                    <a:pt x="355485" y="389354"/>
                  </a:lnTo>
                  <a:lnTo>
                    <a:pt x="314878" y="415171"/>
                  </a:lnTo>
                  <a:lnTo>
                    <a:pt x="268845" y="431623"/>
                  </a:lnTo>
                  <a:lnTo>
                    <a:pt x="218699" y="437399"/>
                  </a:lnTo>
                  <a:close/>
                </a:path>
              </a:pathLst>
            </a:custGeom>
            <a:solidFill>
              <a:srgbClr val="FFC000"/>
            </a:solidFill>
          </p:spPr>
          <p:txBody>
            <a:bodyPr wrap="square" lIns="0" tIns="0" rIns="0" bIns="0" rtlCol="0"/>
            <a:lstStyle/>
            <a:p>
              <a:endParaRPr/>
            </a:p>
          </p:txBody>
        </p:sp>
        <p:sp>
          <p:nvSpPr>
            <p:cNvPr id="6" name="object 6"/>
            <p:cNvSpPr/>
            <p:nvPr/>
          </p:nvSpPr>
          <p:spPr>
            <a:xfrm>
              <a:off x="856823" y="996600"/>
              <a:ext cx="327660" cy="252095"/>
            </a:xfrm>
            <a:custGeom>
              <a:avLst/>
              <a:gdLst/>
              <a:ahLst/>
              <a:cxnLst/>
              <a:rect l="l" t="t" r="r" b="b"/>
              <a:pathLst>
                <a:path w="327659" h="252094">
                  <a:moveTo>
                    <a:pt x="142775" y="193844"/>
                  </a:moveTo>
                  <a:lnTo>
                    <a:pt x="81835" y="193844"/>
                  </a:lnTo>
                  <a:lnTo>
                    <a:pt x="87114" y="187228"/>
                  </a:lnTo>
                  <a:lnTo>
                    <a:pt x="87114" y="76082"/>
                  </a:lnTo>
                  <a:lnTo>
                    <a:pt x="93322" y="46889"/>
                  </a:lnTo>
                  <a:lnTo>
                    <a:pt x="110048" y="22659"/>
                  </a:lnTo>
                  <a:lnTo>
                    <a:pt x="134446" y="6119"/>
                  </a:lnTo>
                  <a:lnTo>
                    <a:pt x="163670" y="0"/>
                  </a:lnTo>
                  <a:lnTo>
                    <a:pt x="191862" y="6119"/>
                  </a:lnTo>
                  <a:lnTo>
                    <a:pt x="213992" y="22659"/>
                  </a:lnTo>
                  <a:lnTo>
                    <a:pt x="228449" y="46889"/>
                  </a:lnTo>
                  <a:lnTo>
                    <a:pt x="230575" y="58881"/>
                  </a:lnTo>
                  <a:lnTo>
                    <a:pt x="151790" y="58881"/>
                  </a:lnTo>
                  <a:lnTo>
                    <a:pt x="146511" y="64835"/>
                  </a:lnTo>
                  <a:lnTo>
                    <a:pt x="146511" y="175981"/>
                  </a:lnTo>
                  <a:lnTo>
                    <a:pt x="142775" y="193844"/>
                  </a:lnTo>
                  <a:close/>
                </a:path>
                <a:path w="327659" h="252094">
                  <a:moveTo>
                    <a:pt x="204587" y="105853"/>
                  </a:moveTo>
                  <a:lnTo>
                    <a:pt x="181488" y="93945"/>
                  </a:lnTo>
                  <a:lnTo>
                    <a:pt x="181488" y="64835"/>
                  </a:lnTo>
                  <a:lnTo>
                    <a:pt x="175549" y="58881"/>
                  </a:lnTo>
                  <a:lnTo>
                    <a:pt x="230575" y="58881"/>
                  </a:lnTo>
                  <a:lnTo>
                    <a:pt x="233625" y="76082"/>
                  </a:lnTo>
                  <a:lnTo>
                    <a:pt x="233625" y="93945"/>
                  </a:lnTo>
                  <a:lnTo>
                    <a:pt x="204587" y="105853"/>
                  </a:lnTo>
                  <a:close/>
                </a:path>
                <a:path w="327659" h="252094">
                  <a:moveTo>
                    <a:pt x="70615" y="252063"/>
                  </a:moveTo>
                  <a:lnTo>
                    <a:pt x="44547" y="245944"/>
                  </a:lnTo>
                  <a:lnTo>
                    <a:pt x="21943" y="229404"/>
                  </a:lnTo>
                  <a:lnTo>
                    <a:pt x="6022" y="205174"/>
                  </a:lnTo>
                  <a:lnTo>
                    <a:pt x="0" y="175981"/>
                  </a:lnTo>
                  <a:lnTo>
                    <a:pt x="0" y="134963"/>
                  </a:lnTo>
                  <a:lnTo>
                    <a:pt x="58076" y="134963"/>
                  </a:lnTo>
                  <a:lnTo>
                    <a:pt x="58076" y="187228"/>
                  </a:lnTo>
                  <a:lnTo>
                    <a:pt x="64016" y="193844"/>
                  </a:lnTo>
                  <a:lnTo>
                    <a:pt x="142775" y="193844"/>
                  </a:lnTo>
                  <a:lnTo>
                    <a:pt x="140406" y="205174"/>
                  </a:lnTo>
                  <a:lnTo>
                    <a:pt x="123907" y="229404"/>
                  </a:lnTo>
                  <a:lnTo>
                    <a:pt x="99736" y="245944"/>
                  </a:lnTo>
                  <a:lnTo>
                    <a:pt x="70615" y="252063"/>
                  </a:lnTo>
                  <a:close/>
                </a:path>
                <a:path w="327659" h="252094">
                  <a:moveTo>
                    <a:pt x="251444" y="252063"/>
                  </a:moveTo>
                  <a:lnTo>
                    <a:pt x="225757" y="245944"/>
                  </a:lnTo>
                  <a:lnTo>
                    <a:pt x="203350" y="229404"/>
                  </a:lnTo>
                  <a:lnTo>
                    <a:pt x="187500" y="205174"/>
                  </a:lnTo>
                  <a:lnTo>
                    <a:pt x="181488" y="175981"/>
                  </a:lnTo>
                  <a:lnTo>
                    <a:pt x="181488" y="134963"/>
                  </a:lnTo>
                  <a:lnTo>
                    <a:pt x="204587" y="146871"/>
                  </a:lnTo>
                  <a:lnTo>
                    <a:pt x="233625" y="146871"/>
                  </a:lnTo>
                  <a:lnTo>
                    <a:pt x="233625" y="187228"/>
                  </a:lnTo>
                  <a:lnTo>
                    <a:pt x="245505" y="193844"/>
                  </a:lnTo>
                  <a:lnTo>
                    <a:pt x="323604" y="193844"/>
                  </a:lnTo>
                  <a:lnTo>
                    <a:pt x="321235" y="205174"/>
                  </a:lnTo>
                  <a:lnTo>
                    <a:pt x="304736" y="229404"/>
                  </a:lnTo>
                  <a:lnTo>
                    <a:pt x="280565" y="245944"/>
                  </a:lnTo>
                  <a:lnTo>
                    <a:pt x="251444" y="252063"/>
                  </a:lnTo>
                  <a:close/>
                </a:path>
                <a:path w="327659" h="252094">
                  <a:moveTo>
                    <a:pt x="233625" y="146871"/>
                  </a:moveTo>
                  <a:lnTo>
                    <a:pt x="204587" y="146871"/>
                  </a:lnTo>
                  <a:lnTo>
                    <a:pt x="233625" y="134963"/>
                  </a:lnTo>
                  <a:lnTo>
                    <a:pt x="233625" y="146871"/>
                  </a:lnTo>
                  <a:close/>
                </a:path>
                <a:path w="327659" h="252094">
                  <a:moveTo>
                    <a:pt x="323604" y="193844"/>
                  </a:moveTo>
                  <a:lnTo>
                    <a:pt x="263324" y="193844"/>
                  </a:lnTo>
                  <a:lnTo>
                    <a:pt x="268603" y="187228"/>
                  </a:lnTo>
                  <a:lnTo>
                    <a:pt x="268603" y="134963"/>
                  </a:lnTo>
                  <a:lnTo>
                    <a:pt x="327340" y="134963"/>
                  </a:lnTo>
                  <a:lnTo>
                    <a:pt x="327340" y="175981"/>
                  </a:lnTo>
                  <a:lnTo>
                    <a:pt x="323604" y="193844"/>
                  </a:lnTo>
                  <a:close/>
                </a:path>
              </a:pathLst>
            </a:custGeom>
            <a:solidFill>
              <a:srgbClr val="4B5050"/>
            </a:solidFill>
          </p:spPr>
          <p:txBody>
            <a:bodyPr wrap="square" lIns="0" tIns="0" rIns="0" bIns="0" rtlCol="0"/>
            <a:lstStyle/>
            <a:p>
              <a:endParaRPr/>
            </a:p>
          </p:txBody>
        </p:sp>
      </p:grpSp>
      <p:sp>
        <p:nvSpPr>
          <p:cNvPr id="7" name="object 7"/>
          <p:cNvSpPr txBox="1"/>
          <p:nvPr/>
        </p:nvSpPr>
        <p:spPr>
          <a:xfrm>
            <a:off x="8776054" y="4747583"/>
            <a:ext cx="196850" cy="212879"/>
          </a:xfrm>
          <a:prstGeom prst="rect">
            <a:avLst/>
          </a:prstGeom>
        </p:spPr>
        <p:txBody>
          <a:bodyPr vert="horz" wrap="square" lIns="0" tIns="12700" rIns="0" bIns="0" rtlCol="0">
            <a:spAutoFit/>
          </a:bodyPr>
          <a:lstStyle/>
          <a:p>
            <a:pPr marL="12700">
              <a:lnSpc>
                <a:spcPct val="100000"/>
              </a:lnSpc>
              <a:spcBef>
                <a:spcPts val="100"/>
              </a:spcBef>
            </a:pPr>
            <a:r>
              <a:rPr lang="en-US" sz="1300" dirty="0" smtClean="0">
                <a:latin typeface="Trebuchet MS"/>
                <a:cs typeface="Trebuchet MS"/>
              </a:rPr>
              <a:t>7</a:t>
            </a:r>
            <a:endParaRPr sz="1300">
              <a:latin typeface="Trebuchet MS"/>
              <a:cs typeface="Trebuchet MS"/>
            </a:endParaRPr>
          </a:p>
        </p:txBody>
      </p:sp>
      <p:sp>
        <p:nvSpPr>
          <p:cNvPr id="8" name="object 8"/>
          <p:cNvSpPr txBox="1">
            <a:spLocks noGrp="1"/>
          </p:cNvSpPr>
          <p:nvPr>
            <p:ph type="title"/>
          </p:nvPr>
        </p:nvSpPr>
        <p:spPr>
          <a:xfrm>
            <a:off x="1490799" y="834306"/>
            <a:ext cx="3197860" cy="575945"/>
          </a:xfrm>
          <a:prstGeom prst="rect">
            <a:avLst/>
          </a:prstGeom>
        </p:spPr>
        <p:txBody>
          <a:bodyPr vert="horz" wrap="square" lIns="0" tIns="12700" rIns="0" bIns="0" rtlCol="0">
            <a:spAutoFit/>
          </a:bodyPr>
          <a:lstStyle/>
          <a:p>
            <a:pPr marL="12700">
              <a:lnSpc>
                <a:spcPct val="100000"/>
              </a:lnSpc>
              <a:spcBef>
                <a:spcPts val="100"/>
              </a:spcBef>
            </a:pPr>
            <a:r>
              <a:rPr sz="1800" spc="60" dirty="0">
                <a:solidFill>
                  <a:srgbClr val="434343"/>
                </a:solidFill>
              </a:rPr>
              <a:t>Data</a:t>
            </a:r>
            <a:r>
              <a:rPr sz="1800" spc="-135" dirty="0">
                <a:solidFill>
                  <a:srgbClr val="434343"/>
                </a:solidFill>
              </a:rPr>
              <a:t> </a:t>
            </a:r>
            <a:r>
              <a:rPr sz="1800" spc="60" dirty="0">
                <a:solidFill>
                  <a:srgbClr val="434343"/>
                </a:solidFill>
              </a:rPr>
              <a:t>Cleaning</a:t>
            </a:r>
            <a:r>
              <a:rPr sz="1800" spc="-135" dirty="0">
                <a:solidFill>
                  <a:srgbClr val="434343"/>
                </a:solidFill>
              </a:rPr>
              <a:t> </a:t>
            </a:r>
            <a:r>
              <a:rPr sz="1800" spc="10" dirty="0">
                <a:solidFill>
                  <a:srgbClr val="434343"/>
                </a:solidFill>
              </a:rPr>
              <a:t>&amp;</a:t>
            </a:r>
            <a:endParaRPr sz="1800"/>
          </a:p>
          <a:p>
            <a:pPr marL="12700">
              <a:lnSpc>
                <a:spcPct val="100000"/>
              </a:lnSpc>
              <a:spcBef>
                <a:spcPts val="15"/>
              </a:spcBef>
            </a:pPr>
            <a:r>
              <a:rPr sz="1800" spc="10" dirty="0">
                <a:solidFill>
                  <a:srgbClr val="434343"/>
                </a:solidFill>
              </a:rPr>
              <a:t>Feature</a:t>
            </a:r>
            <a:r>
              <a:rPr sz="1800" spc="-125" dirty="0">
                <a:solidFill>
                  <a:srgbClr val="434343"/>
                </a:solidFill>
              </a:rPr>
              <a:t> </a:t>
            </a:r>
            <a:r>
              <a:rPr sz="1800" spc="40" dirty="0">
                <a:solidFill>
                  <a:srgbClr val="434343"/>
                </a:solidFill>
              </a:rPr>
              <a:t>Engineering</a:t>
            </a:r>
            <a:r>
              <a:rPr sz="1800" spc="-120" dirty="0">
                <a:solidFill>
                  <a:srgbClr val="434343"/>
                </a:solidFill>
              </a:rPr>
              <a:t> </a:t>
            </a:r>
            <a:r>
              <a:rPr sz="1800" spc="15" dirty="0">
                <a:solidFill>
                  <a:srgbClr val="434343"/>
                </a:solidFill>
              </a:rPr>
              <a:t>Pipeline</a:t>
            </a:r>
            <a:endParaRPr sz="1800"/>
          </a:p>
        </p:txBody>
      </p:sp>
      <p:grpSp>
        <p:nvGrpSpPr>
          <p:cNvPr id="9" name="object 9"/>
          <p:cNvGrpSpPr/>
          <p:nvPr/>
        </p:nvGrpSpPr>
        <p:grpSpPr>
          <a:xfrm>
            <a:off x="827006" y="1720334"/>
            <a:ext cx="7774305" cy="2355215"/>
            <a:chOff x="827006" y="1720334"/>
            <a:chExt cx="7774305" cy="2355215"/>
          </a:xfrm>
        </p:grpSpPr>
        <p:sp>
          <p:nvSpPr>
            <p:cNvPr id="10" name="object 10"/>
            <p:cNvSpPr/>
            <p:nvPr/>
          </p:nvSpPr>
          <p:spPr>
            <a:xfrm>
              <a:off x="2374034" y="2748756"/>
              <a:ext cx="292735" cy="300355"/>
            </a:xfrm>
            <a:custGeom>
              <a:avLst/>
              <a:gdLst/>
              <a:ahLst/>
              <a:cxnLst/>
              <a:rect l="l" t="t" r="r" b="b"/>
              <a:pathLst>
                <a:path w="292735" h="300355">
                  <a:moveTo>
                    <a:pt x="259410" y="219783"/>
                  </a:moveTo>
                  <a:lnTo>
                    <a:pt x="106463" y="219783"/>
                  </a:lnTo>
                  <a:lnTo>
                    <a:pt x="92768" y="217360"/>
                  </a:lnTo>
                  <a:lnTo>
                    <a:pt x="82377" y="210562"/>
                  </a:lnTo>
                  <a:lnTo>
                    <a:pt x="75782" y="200095"/>
                  </a:lnTo>
                  <a:lnTo>
                    <a:pt x="73474" y="186665"/>
                  </a:lnTo>
                  <a:lnTo>
                    <a:pt x="73474" y="33117"/>
                  </a:lnTo>
                  <a:lnTo>
                    <a:pt x="75782" y="19687"/>
                  </a:lnTo>
                  <a:lnTo>
                    <a:pt x="82377" y="9220"/>
                  </a:lnTo>
                  <a:lnTo>
                    <a:pt x="92768" y="2422"/>
                  </a:lnTo>
                  <a:lnTo>
                    <a:pt x="106463" y="0"/>
                  </a:lnTo>
                  <a:lnTo>
                    <a:pt x="259410" y="0"/>
                  </a:lnTo>
                  <a:lnTo>
                    <a:pt x="272789" y="2422"/>
                  </a:lnTo>
                  <a:lnTo>
                    <a:pt x="283215" y="9220"/>
                  </a:lnTo>
                  <a:lnTo>
                    <a:pt x="289986" y="19687"/>
                  </a:lnTo>
                  <a:lnTo>
                    <a:pt x="292399" y="33117"/>
                  </a:lnTo>
                  <a:lnTo>
                    <a:pt x="106463" y="33117"/>
                  </a:lnTo>
                  <a:lnTo>
                    <a:pt x="106463" y="186665"/>
                  </a:lnTo>
                  <a:lnTo>
                    <a:pt x="292399" y="186665"/>
                  </a:lnTo>
                  <a:lnTo>
                    <a:pt x="289986" y="200095"/>
                  </a:lnTo>
                  <a:lnTo>
                    <a:pt x="283215" y="210562"/>
                  </a:lnTo>
                  <a:lnTo>
                    <a:pt x="272789" y="217360"/>
                  </a:lnTo>
                  <a:lnTo>
                    <a:pt x="259410" y="219783"/>
                  </a:lnTo>
                  <a:close/>
                </a:path>
                <a:path w="292735" h="300355">
                  <a:moveTo>
                    <a:pt x="292399" y="186665"/>
                  </a:moveTo>
                  <a:lnTo>
                    <a:pt x="259410" y="186665"/>
                  </a:lnTo>
                  <a:lnTo>
                    <a:pt x="259410" y="33117"/>
                  </a:lnTo>
                  <a:lnTo>
                    <a:pt x="292399" y="33117"/>
                  </a:lnTo>
                  <a:lnTo>
                    <a:pt x="292399" y="186665"/>
                  </a:lnTo>
                  <a:close/>
                </a:path>
                <a:path w="292735" h="300355">
                  <a:moveTo>
                    <a:pt x="146949" y="300320"/>
                  </a:moveTo>
                  <a:lnTo>
                    <a:pt x="33738" y="300320"/>
                  </a:lnTo>
                  <a:lnTo>
                    <a:pt x="19926" y="296839"/>
                  </a:lnTo>
                  <a:lnTo>
                    <a:pt x="9277" y="287712"/>
                  </a:lnTo>
                  <a:lnTo>
                    <a:pt x="2424" y="274917"/>
                  </a:lnTo>
                  <a:lnTo>
                    <a:pt x="0" y="260428"/>
                  </a:lnTo>
                  <a:lnTo>
                    <a:pt x="0" y="146773"/>
                  </a:lnTo>
                  <a:lnTo>
                    <a:pt x="33738" y="146773"/>
                  </a:lnTo>
                  <a:lnTo>
                    <a:pt x="33738" y="260428"/>
                  </a:lnTo>
                  <a:lnTo>
                    <a:pt x="146949" y="260428"/>
                  </a:lnTo>
                  <a:lnTo>
                    <a:pt x="146949" y="300320"/>
                  </a:lnTo>
                  <a:close/>
                </a:path>
              </a:pathLst>
            </a:custGeom>
            <a:solidFill>
              <a:srgbClr val="FFB600"/>
            </a:solidFill>
          </p:spPr>
          <p:txBody>
            <a:bodyPr wrap="square" lIns="0" tIns="0" rIns="0" bIns="0" rtlCol="0"/>
            <a:lstStyle/>
            <a:p>
              <a:endParaRPr/>
            </a:p>
          </p:txBody>
        </p:sp>
        <p:sp>
          <p:nvSpPr>
            <p:cNvPr id="11" name="object 11"/>
            <p:cNvSpPr/>
            <p:nvPr/>
          </p:nvSpPr>
          <p:spPr>
            <a:xfrm>
              <a:off x="2395006" y="2756249"/>
              <a:ext cx="257175" cy="271145"/>
            </a:xfrm>
            <a:custGeom>
              <a:avLst/>
              <a:gdLst/>
              <a:ahLst/>
              <a:cxnLst/>
              <a:rect l="l" t="t" r="r" b="b"/>
              <a:pathLst>
                <a:path w="257175" h="271144">
                  <a:moveTo>
                    <a:pt x="127987" y="270739"/>
                  </a:moveTo>
                  <a:lnTo>
                    <a:pt x="89423" y="269916"/>
                  </a:lnTo>
                  <a:lnTo>
                    <a:pt x="47583" y="266641"/>
                  </a:lnTo>
                  <a:lnTo>
                    <a:pt x="37321" y="265398"/>
                  </a:lnTo>
                  <a:lnTo>
                    <a:pt x="28704" y="263769"/>
                  </a:lnTo>
                  <a:lnTo>
                    <a:pt x="21331" y="262123"/>
                  </a:lnTo>
                  <a:lnTo>
                    <a:pt x="15166" y="260897"/>
                  </a:lnTo>
                  <a:lnTo>
                    <a:pt x="10665" y="259251"/>
                  </a:lnTo>
                  <a:lnTo>
                    <a:pt x="6970" y="257604"/>
                  </a:lnTo>
                  <a:lnTo>
                    <a:pt x="4098" y="256379"/>
                  </a:lnTo>
                  <a:lnTo>
                    <a:pt x="806" y="254732"/>
                  </a:lnTo>
                  <a:lnTo>
                    <a:pt x="0" y="253926"/>
                  </a:lnTo>
                  <a:lnTo>
                    <a:pt x="806" y="246536"/>
                  </a:lnTo>
                  <a:lnTo>
                    <a:pt x="21331" y="209198"/>
                  </a:lnTo>
                  <a:lnTo>
                    <a:pt x="57426" y="189109"/>
                  </a:lnTo>
                  <a:lnTo>
                    <a:pt x="95167" y="180493"/>
                  </a:lnTo>
                  <a:lnTo>
                    <a:pt x="103784" y="179670"/>
                  </a:lnTo>
                  <a:lnTo>
                    <a:pt x="103784" y="161614"/>
                  </a:lnTo>
                  <a:lnTo>
                    <a:pt x="75465" y="132489"/>
                  </a:lnTo>
                  <a:lnTo>
                    <a:pt x="68915" y="119371"/>
                  </a:lnTo>
                  <a:lnTo>
                    <a:pt x="67672" y="119774"/>
                  </a:lnTo>
                  <a:lnTo>
                    <a:pt x="65220" y="119774"/>
                  </a:lnTo>
                  <a:lnTo>
                    <a:pt x="63170" y="118548"/>
                  </a:lnTo>
                  <a:lnTo>
                    <a:pt x="54134" y="94747"/>
                  </a:lnTo>
                  <a:lnTo>
                    <a:pt x="54554" y="90649"/>
                  </a:lnTo>
                  <a:lnTo>
                    <a:pt x="61944" y="75885"/>
                  </a:lnTo>
                  <a:lnTo>
                    <a:pt x="61944" y="75482"/>
                  </a:lnTo>
                  <a:lnTo>
                    <a:pt x="61121" y="66866"/>
                  </a:lnTo>
                  <a:lnTo>
                    <a:pt x="61121" y="57426"/>
                  </a:lnTo>
                  <a:lnTo>
                    <a:pt x="61944" y="52505"/>
                  </a:lnTo>
                  <a:lnTo>
                    <a:pt x="62750" y="47583"/>
                  </a:lnTo>
                  <a:lnTo>
                    <a:pt x="87374" y="16410"/>
                  </a:lnTo>
                  <a:lnTo>
                    <a:pt x="100089" y="13117"/>
                  </a:lnTo>
                  <a:lnTo>
                    <a:pt x="101735" y="11068"/>
                  </a:lnTo>
                  <a:lnTo>
                    <a:pt x="104187" y="9019"/>
                  </a:lnTo>
                  <a:lnTo>
                    <a:pt x="106656" y="6550"/>
                  </a:lnTo>
                  <a:lnTo>
                    <a:pt x="109931" y="4921"/>
                  </a:lnTo>
                  <a:lnTo>
                    <a:pt x="113627" y="2872"/>
                  </a:lnTo>
                  <a:lnTo>
                    <a:pt x="117725" y="1629"/>
                  </a:lnTo>
                  <a:lnTo>
                    <a:pt x="122646" y="403"/>
                  </a:lnTo>
                  <a:lnTo>
                    <a:pt x="128391" y="0"/>
                  </a:lnTo>
                  <a:lnTo>
                    <a:pt x="133312" y="0"/>
                  </a:lnTo>
                  <a:lnTo>
                    <a:pt x="175151" y="12714"/>
                  </a:lnTo>
                  <a:lnTo>
                    <a:pt x="191561" y="32400"/>
                  </a:lnTo>
                  <a:lnTo>
                    <a:pt x="193207" y="36095"/>
                  </a:lnTo>
                  <a:lnTo>
                    <a:pt x="195660" y="44291"/>
                  </a:lnTo>
                  <a:lnTo>
                    <a:pt x="196483" y="48810"/>
                  </a:lnTo>
                  <a:lnTo>
                    <a:pt x="196903" y="53731"/>
                  </a:lnTo>
                  <a:lnTo>
                    <a:pt x="196903" y="63993"/>
                  </a:lnTo>
                  <a:lnTo>
                    <a:pt x="196483" y="69738"/>
                  </a:lnTo>
                  <a:lnTo>
                    <a:pt x="195257" y="75885"/>
                  </a:lnTo>
                  <a:lnTo>
                    <a:pt x="197306" y="77111"/>
                  </a:lnTo>
                  <a:lnTo>
                    <a:pt x="202647" y="94747"/>
                  </a:lnTo>
                  <a:lnTo>
                    <a:pt x="202227" y="98862"/>
                  </a:lnTo>
                  <a:lnTo>
                    <a:pt x="191561" y="119774"/>
                  </a:lnTo>
                  <a:lnTo>
                    <a:pt x="189109" y="119774"/>
                  </a:lnTo>
                  <a:lnTo>
                    <a:pt x="187866" y="119371"/>
                  </a:lnTo>
                  <a:lnTo>
                    <a:pt x="184994" y="126341"/>
                  </a:lnTo>
                  <a:lnTo>
                    <a:pt x="158338" y="157935"/>
                  </a:lnTo>
                  <a:lnTo>
                    <a:pt x="152997" y="161614"/>
                  </a:lnTo>
                  <a:lnTo>
                    <a:pt x="152997" y="180073"/>
                  </a:lnTo>
                  <a:lnTo>
                    <a:pt x="198952" y="188689"/>
                  </a:lnTo>
                  <a:lnTo>
                    <a:pt x="235870" y="208391"/>
                  </a:lnTo>
                  <a:lnTo>
                    <a:pt x="255975" y="246133"/>
                  </a:lnTo>
                  <a:lnTo>
                    <a:pt x="256782" y="253926"/>
                  </a:lnTo>
                  <a:lnTo>
                    <a:pt x="255555" y="254732"/>
                  </a:lnTo>
                  <a:lnTo>
                    <a:pt x="252683" y="256379"/>
                  </a:lnTo>
                  <a:lnTo>
                    <a:pt x="249811" y="257604"/>
                  </a:lnTo>
                  <a:lnTo>
                    <a:pt x="246116" y="259251"/>
                  </a:lnTo>
                  <a:lnTo>
                    <a:pt x="241195" y="260897"/>
                  </a:lnTo>
                  <a:lnTo>
                    <a:pt x="235047" y="262123"/>
                  </a:lnTo>
                  <a:lnTo>
                    <a:pt x="227657" y="263769"/>
                  </a:lnTo>
                  <a:lnTo>
                    <a:pt x="218637" y="265398"/>
                  </a:lnTo>
                  <a:lnTo>
                    <a:pt x="208391" y="266641"/>
                  </a:lnTo>
                  <a:lnTo>
                    <a:pt x="196080" y="268270"/>
                  </a:lnTo>
                  <a:lnTo>
                    <a:pt x="182122" y="269093"/>
                  </a:lnTo>
                  <a:lnTo>
                    <a:pt x="166132" y="269916"/>
                  </a:lnTo>
                  <a:lnTo>
                    <a:pt x="148076" y="270336"/>
                  </a:lnTo>
                  <a:lnTo>
                    <a:pt x="127987" y="270739"/>
                  </a:lnTo>
                  <a:close/>
                </a:path>
              </a:pathLst>
            </a:custGeom>
            <a:solidFill>
              <a:srgbClr val="E34425"/>
            </a:solidFill>
          </p:spPr>
          <p:txBody>
            <a:bodyPr wrap="square" lIns="0" tIns="0" rIns="0" bIns="0" rtlCol="0"/>
            <a:lstStyle/>
            <a:p>
              <a:endParaRPr/>
            </a:p>
          </p:txBody>
        </p:sp>
        <p:sp>
          <p:nvSpPr>
            <p:cNvPr id="12" name="object 12"/>
            <p:cNvSpPr/>
            <p:nvPr/>
          </p:nvSpPr>
          <p:spPr>
            <a:xfrm>
              <a:off x="2395006" y="2756249"/>
              <a:ext cx="257175" cy="271145"/>
            </a:xfrm>
            <a:custGeom>
              <a:avLst/>
              <a:gdLst/>
              <a:ahLst/>
              <a:cxnLst/>
              <a:rect l="l" t="t" r="r" b="b"/>
              <a:pathLst>
                <a:path w="257175" h="271144">
                  <a:moveTo>
                    <a:pt x="128391" y="0"/>
                  </a:moveTo>
                  <a:lnTo>
                    <a:pt x="122646" y="403"/>
                  </a:lnTo>
                  <a:lnTo>
                    <a:pt x="117725" y="1629"/>
                  </a:lnTo>
                  <a:lnTo>
                    <a:pt x="113627" y="2872"/>
                  </a:lnTo>
                  <a:lnTo>
                    <a:pt x="109931" y="4921"/>
                  </a:lnTo>
                  <a:lnTo>
                    <a:pt x="106656" y="6550"/>
                  </a:lnTo>
                  <a:lnTo>
                    <a:pt x="104187" y="9019"/>
                  </a:lnTo>
                  <a:lnTo>
                    <a:pt x="101735" y="11068"/>
                  </a:lnTo>
                  <a:lnTo>
                    <a:pt x="100089" y="13117"/>
                  </a:lnTo>
                  <a:lnTo>
                    <a:pt x="67672" y="34046"/>
                  </a:lnTo>
                  <a:lnTo>
                    <a:pt x="61944" y="52505"/>
                  </a:lnTo>
                  <a:lnTo>
                    <a:pt x="61121" y="57426"/>
                  </a:lnTo>
                  <a:lnTo>
                    <a:pt x="61121" y="62347"/>
                  </a:lnTo>
                  <a:lnTo>
                    <a:pt x="61121" y="66866"/>
                  </a:lnTo>
                  <a:lnTo>
                    <a:pt x="61944" y="75482"/>
                  </a:lnTo>
                  <a:lnTo>
                    <a:pt x="61944" y="75885"/>
                  </a:lnTo>
                  <a:lnTo>
                    <a:pt x="59878" y="76708"/>
                  </a:lnTo>
                  <a:lnTo>
                    <a:pt x="58249" y="78354"/>
                  </a:lnTo>
                  <a:lnTo>
                    <a:pt x="54134" y="94747"/>
                  </a:lnTo>
                  <a:lnTo>
                    <a:pt x="54554" y="98862"/>
                  </a:lnTo>
                  <a:lnTo>
                    <a:pt x="65220" y="119774"/>
                  </a:lnTo>
                  <a:lnTo>
                    <a:pt x="67672" y="119774"/>
                  </a:lnTo>
                  <a:lnTo>
                    <a:pt x="68915" y="119371"/>
                  </a:lnTo>
                  <a:lnTo>
                    <a:pt x="71787" y="126341"/>
                  </a:lnTo>
                  <a:lnTo>
                    <a:pt x="98443" y="157935"/>
                  </a:lnTo>
                  <a:lnTo>
                    <a:pt x="103784" y="161614"/>
                  </a:lnTo>
                  <a:lnTo>
                    <a:pt x="103784" y="179670"/>
                  </a:lnTo>
                  <a:lnTo>
                    <a:pt x="57426" y="189109"/>
                  </a:lnTo>
                  <a:lnTo>
                    <a:pt x="21331" y="209198"/>
                  </a:lnTo>
                  <a:lnTo>
                    <a:pt x="806" y="246536"/>
                  </a:lnTo>
                  <a:lnTo>
                    <a:pt x="0" y="253926"/>
                  </a:lnTo>
                  <a:lnTo>
                    <a:pt x="806" y="254732"/>
                  </a:lnTo>
                  <a:lnTo>
                    <a:pt x="4098" y="256379"/>
                  </a:lnTo>
                  <a:lnTo>
                    <a:pt x="6970" y="257604"/>
                  </a:lnTo>
                  <a:lnTo>
                    <a:pt x="10665" y="259251"/>
                  </a:lnTo>
                  <a:lnTo>
                    <a:pt x="15166" y="260897"/>
                  </a:lnTo>
                  <a:lnTo>
                    <a:pt x="21331" y="262123"/>
                  </a:lnTo>
                  <a:lnTo>
                    <a:pt x="28704" y="263769"/>
                  </a:lnTo>
                  <a:lnTo>
                    <a:pt x="37321" y="265398"/>
                  </a:lnTo>
                  <a:lnTo>
                    <a:pt x="47583" y="266641"/>
                  </a:lnTo>
                  <a:lnTo>
                    <a:pt x="59878" y="268270"/>
                  </a:lnTo>
                  <a:lnTo>
                    <a:pt x="73836" y="269093"/>
                  </a:lnTo>
                  <a:lnTo>
                    <a:pt x="89423" y="269916"/>
                  </a:lnTo>
                  <a:lnTo>
                    <a:pt x="107462" y="270336"/>
                  </a:lnTo>
                  <a:lnTo>
                    <a:pt x="127987" y="270739"/>
                  </a:lnTo>
                  <a:lnTo>
                    <a:pt x="148076" y="270336"/>
                  </a:lnTo>
                  <a:lnTo>
                    <a:pt x="166132" y="269916"/>
                  </a:lnTo>
                  <a:lnTo>
                    <a:pt x="182122" y="269093"/>
                  </a:lnTo>
                  <a:lnTo>
                    <a:pt x="196080" y="268270"/>
                  </a:lnTo>
                  <a:lnTo>
                    <a:pt x="208391" y="266641"/>
                  </a:lnTo>
                  <a:lnTo>
                    <a:pt x="218637" y="265398"/>
                  </a:lnTo>
                  <a:lnTo>
                    <a:pt x="227657" y="263769"/>
                  </a:lnTo>
                  <a:lnTo>
                    <a:pt x="235047" y="262123"/>
                  </a:lnTo>
                  <a:lnTo>
                    <a:pt x="241195" y="260897"/>
                  </a:lnTo>
                  <a:lnTo>
                    <a:pt x="246116" y="259251"/>
                  </a:lnTo>
                  <a:lnTo>
                    <a:pt x="249811" y="257604"/>
                  </a:lnTo>
                  <a:lnTo>
                    <a:pt x="252683" y="256379"/>
                  </a:lnTo>
                  <a:lnTo>
                    <a:pt x="255555" y="254732"/>
                  </a:lnTo>
                  <a:lnTo>
                    <a:pt x="256782" y="253926"/>
                  </a:lnTo>
                  <a:lnTo>
                    <a:pt x="255975" y="246133"/>
                  </a:lnTo>
                  <a:lnTo>
                    <a:pt x="235870" y="208391"/>
                  </a:lnTo>
                  <a:lnTo>
                    <a:pt x="198952" y="188689"/>
                  </a:lnTo>
                  <a:lnTo>
                    <a:pt x="158338" y="180493"/>
                  </a:lnTo>
                  <a:lnTo>
                    <a:pt x="152997" y="180073"/>
                  </a:lnTo>
                  <a:lnTo>
                    <a:pt x="152997" y="161614"/>
                  </a:lnTo>
                  <a:lnTo>
                    <a:pt x="181316" y="132489"/>
                  </a:lnTo>
                  <a:lnTo>
                    <a:pt x="187866" y="119371"/>
                  </a:lnTo>
                  <a:lnTo>
                    <a:pt x="189109" y="119774"/>
                  </a:lnTo>
                  <a:lnTo>
                    <a:pt x="191561" y="119774"/>
                  </a:lnTo>
                  <a:lnTo>
                    <a:pt x="193611" y="118548"/>
                  </a:lnTo>
                  <a:lnTo>
                    <a:pt x="195660" y="116902"/>
                  </a:lnTo>
                  <a:lnTo>
                    <a:pt x="197306" y="114030"/>
                  </a:lnTo>
                  <a:lnTo>
                    <a:pt x="198952" y="111157"/>
                  </a:lnTo>
                  <a:lnTo>
                    <a:pt x="200598" y="107479"/>
                  </a:lnTo>
                  <a:lnTo>
                    <a:pt x="201404" y="103364"/>
                  </a:lnTo>
                  <a:lnTo>
                    <a:pt x="202227" y="98862"/>
                  </a:lnTo>
                  <a:lnTo>
                    <a:pt x="202647" y="94747"/>
                  </a:lnTo>
                  <a:lnTo>
                    <a:pt x="202227" y="90649"/>
                  </a:lnTo>
                  <a:lnTo>
                    <a:pt x="195257" y="75885"/>
                  </a:lnTo>
                  <a:lnTo>
                    <a:pt x="196483" y="69738"/>
                  </a:lnTo>
                  <a:lnTo>
                    <a:pt x="196903" y="63993"/>
                  </a:lnTo>
                  <a:lnTo>
                    <a:pt x="196903" y="58652"/>
                  </a:lnTo>
                  <a:lnTo>
                    <a:pt x="196903" y="53731"/>
                  </a:lnTo>
                  <a:lnTo>
                    <a:pt x="191561" y="32400"/>
                  </a:lnTo>
                  <a:lnTo>
                    <a:pt x="189932" y="28704"/>
                  </a:lnTo>
                  <a:lnTo>
                    <a:pt x="156692" y="4098"/>
                  </a:lnTo>
                  <a:lnTo>
                    <a:pt x="133312" y="0"/>
                  </a:lnTo>
                  <a:lnTo>
                    <a:pt x="128391" y="0"/>
                  </a:lnTo>
                  <a:close/>
                </a:path>
              </a:pathLst>
            </a:custGeom>
            <a:ln w="9524">
              <a:solidFill>
                <a:srgbClr val="F9680D"/>
              </a:solidFill>
            </a:ln>
          </p:spPr>
          <p:txBody>
            <a:bodyPr wrap="square" lIns="0" tIns="0" rIns="0" bIns="0" rtlCol="0"/>
            <a:lstStyle/>
            <a:p>
              <a:endParaRPr/>
            </a:p>
          </p:txBody>
        </p:sp>
        <p:sp>
          <p:nvSpPr>
            <p:cNvPr id="13" name="object 13"/>
            <p:cNvSpPr/>
            <p:nvPr/>
          </p:nvSpPr>
          <p:spPr>
            <a:xfrm>
              <a:off x="4365218" y="2822518"/>
              <a:ext cx="310515" cy="153035"/>
            </a:xfrm>
            <a:custGeom>
              <a:avLst/>
              <a:gdLst/>
              <a:ahLst/>
              <a:cxnLst/>
              <a:rect l="l" t="t" r="r" b="b"/>
              <a:pathLst>
                <a:path w="310514" h="153035">
                  <a:moveTo>
                    <a:pt x="116222" y="93119"/>
                  </a:moveTo>
                  <a:lnTo>
                    <a:pt x="5623" y="93119"/>
                  </a:lnTo>
                  <a:lnTo>
                    <a:pt x="0" y="87568"/>
                  </a:lnTo>
                  <a:lnTo>
                    <a:pt x="0" y="71535"/>
                  </a:lnTo>
                  <a:lnTo>
                    <a:pt x="5623" y="65985"/>
                  </a:lnTo>
                  <a:lnTo>
                    <a:pt x="116222" y="65985"/>
                  </a:lnTo>
                  <a:lnTo>
                    <a:pt x="121846" y="71535"/>
                  </a:lnTo>
                  <a:lnTo>
                    <a:pt x="121846" y="87568"/>
                  </a:lnTo>
                  <a:lnTo>
                    <a:pt x="116222" y="93119"/>
                  </a:lnTo>
                  <a:close/>
                </a:path>
                <a:path w="310514" h="153035">
                  <a:moveTo>
                    <a:pt x="116222" y="152937"/>
                  </a:moveTo>
                  <a:lnTo>
                    <a:pt x="5623" y="152937"/>
                  </a:lnTo>
                  <a:lnTo>
                    <a:pt x="0" y="147387"/>
                  </a:lnTo>
                  <a:lnTo>
                    <a:pt x="0" y="131353"/>
                  </a:lnTo>
                  <a:lnTo>
                    <a:pt x="5623" y="125803"/>
                  </a:lnTo>
                  <a:lnTo>
                    <a:pt x="116222" y="125803"/>
                  </a:lnTo>
                  <a:lnTo>
                    <a:pt x="121846" y="131353"/>
                  </a:lnTo>
                  <a:lnTo>
                    <a:pt x="121846" y="147387"/>
                  </a:lnTo>
                  <a:lnTo>
                    <a:pt x="116222" y="152937"/>
                  </a:lnTo>
                  <a:close/>
                </a:path>
                <a:path w="310514" h="153035">
                  <a:moveTo>
                    <a:pt x="248691" y="65985"/>
                  </a:moveTo>
                  <a:lnTo>
                    <a:pt x="215574" y="65985"/>
                  </a:lnTo>
                  <a:lnTo>
                    <a:pt x="215574" y="0"/>
                  </a:lnTo>
                  <a:lnTo>
                    <a:pt x="248691" y="0"/>
                  </a:lnTo>
                  <a:lnTo>
                    <a:pt x="248691" y="65985"/>
                  </a:lnTo>
                  <a:close/>
                </a:path>
                <a:path w="310514" h="153035">
                  <a:moveTo>
                    <a:pt x="309927" y="93119"/>
                  </a:moveTo>
                  <a:lnTo>
                    <a:pt x="154963" y="93119"/>
                  </a:lnTo>
                  <a:lnTo>
                    <a:pt x="154963" y="65985"/>
                  </a:lnTo>
                  <a:lnTo>
                    <a:pt x="309927" y="65985"/>
                  </a:lnTo>
                  <a:lnTo>
                    <a:pt x="309927" y="93119"/>
                  </a:lnTo>
                  <a:close/>
                </a:path>
                <a:path w="310514" h="153035">
                  <a:moveTo>
                    <a:pt x="248691" y="152937"/>
                  </a:moveTo>
                  <a:lnTo>
                    <a:pt x="215574" y="152937"/>
                  </a:lnTo>
                  <a:lnTo>
                    <a:pt x="215574" y="93119"/>
                  </a:lnTo>
                  <a:lnTo>
                    <a:pt x="248691" y="93119"/>
                  </a:lnTo>
                  <a:lnTo>
                    <a:pt x="248691" y="152937"/>
                  </a:lnTo>
                  <a:close/>
                </a:path>
                <a:path w="310514" h="153035">
                  <a:moveTo>
                    <a:pt x="116222" y="33300"/>
                  </a:moveTo>
                  <a:lnTo>
                    <a:pt x="5623" y="33300"/>
                  </a:lnTo>
                  <a:lnTo>
                    <a:pt x="0" y="27133"/>
                  </a:lnTo>
                  <a:lnTo>
                    <a:pt x="0" y="11100"/>
                  </a:lnTo>
                  <a:lnTo>
                    <a:pt x="5623" y="0"/>
                  </a:lnTo>
                  <a:lnTo>
                    <a:pt x="116222" y="0"/>
                  </a:lnTo>
                  <a:lnTo>
                    <a:pt x="121846" y="11100"/>
                  </a:lnTo>
                  <a:lnTo>
                    <a:pt x="121846" y="27133"/>
                  </a:lnTo>
                  <a:lnTo>
                    <a:pt x="116222" y="33300"/>
                  </a:lnTo>
                  <a:close/>
                </a:path>
              </a:pathLst>
            </a:custGeom>
            <a:solidFill>
              <a:srgbClr val="00685C"/>
            </a:solidFill>
          </p:spPr>
          <p:txBody>
            <a:bodyPr wrap="square" lIns="0" tIns="0" rIns="0" bIns="0" rtlCol="0"/>
            <a:lstStyle/>
            <a:p>
              <a:endParaRPr/>
            </a:p>
          </p:txBody>
        </p:sp>
        <p:sp>
          <p:nvSpPr>
            <p:cNvPr id="14" name="object 14"/>
            <p:cNvSpPr/>
            <p:nvPr/>
          </p:nvSpPr>
          <p:spPr>
            <a:xfrm>
              <a:off x="3040652" y="2794180"/>
              <a:ext cx="0" cy="1180465"/>
            </a:xfrm>
            <a:custGeom>
              <a:avLst/>
              <a:gdLst/>
              <a:ahLst/>
              <a:cxnLst/>
              <a:rect l="l" t="t" r="r" b="b"/>
              <a:pathLst>
                <a:path h="1180464">
                  <a:moveTo>
                    <a:pt x="0" y="1180285"/>
                  </a:moveTo>
                  <a:lnTo>
                    <a:pt x="0" y="0"/>
                  </a:lnTo>
                </a:path>
              </a:pathLst>
            </a:custGeom>
            <a:ln w="28574">
              <a:solidFill>
                <a:srgbClr val="4A86E7"/>
              </a:solidFill>
            </a:ln>
          </p:spPr>
          <p:txBody>
            <a:bodyPr wrap="square" lIns="0" tIns="0" rIns="0" bIns="0" rtlCol="0"/>
            <a:lstStyle/>
            <a:p>
              <a:endParaRPr/>
            </a:p>
          </p:txBody>
        </p:sp>
        <p:pic>
          <p:nvPicPr>
            <p:cNvPr id="15" name="object 15"/>
            <p:cNvPicPr/>
            <p:nvPr/>
          </p:nvPicPr>
          <p:blipFill>
            <a:blip r:embed="rId2" cstate="print"/>
            <a:stretch>
              <a:fillRect/>
            </a:stretch>
          </p:blipFill>
          <p:spPr>
            <a:xfrm>
              <a:off x="3016072" y="3656509"/>
              <a:ext cx="1760252" cy="375092"/>
            </a:xfrm>
            <a:prstGeom prst="rect">
              <a:avLst/>
            </a:prstGeom>
          </p:spPr>
        </p:pic>
        <p:sp>
          <p:nvSpPr>
            <p:cNvPr id="16" name="object 16"/>
            <p:cNvSpPr/>
            <p:nvPr/>
          </p:nvSpPr>
          <p:spPr>
            <a:xfrm>
              <a:off x="3035122" y="3713660"/>
              <a:ext cx="1646555" cy="260985"/>
            </a:xfrm>
            <a:custGeom>
              <a:avLst/>
              <a:gdLst/>
              <a:ahLst/>
              <a:cxnLst/>
              <a:rect l="l" t="t" r="r" b="b"/>
              <a:pathLst>
                <a:path w="1646554" h="260985">
                  <a:moveTo>
                    <a:pt x="3" y="260791"/>
                  </a:moveTo>
                  <a:lnTo>
                    <a:pt x="0" y="0"/>
                  </a:lnTo>
                  <a:lnTo>
                    <a:pt x="1523573" y="0"/>
                  </a:lnTo>
                  <a:lnTo>
                    <a:pt x="1570397" y="9315"/>
                  </a:lnTo>
                  <a:lnTo>
                    <a:pt x="1610104" y="35846"/>
                  </a:lnTo>
                  <a:lnTo>
                    <a:pt x="1636635" y="75553"/>
                  </a:lnTo>
                  <a:lnTo>
                    <a:pt x="1645951" y="122390"/>
                  </a:lnTo>
                  <a:lnTo>
                    <a:pt x="1645951" y="138397"/>
                  </a:lnTo>
                  <a:lnTo>
                    <a:pt x="1636333" y="186038"/>
                  </a:lnTo>
                  <a:lnTo>
                    <a:pt x="1610104" y="224941"/>
                  </a:lnTo>
                  <a:lnTo>
                    <a:pt x="1571200" y="251171"/>
                  </a:lnTo>
                  <a:lnTo>
                    <a:pt x="1523560" y="260789"/>
                  </a:lnTo>
                  <a:lnTo>
                    <a:pt x="3" y="260791"/>
                  </a:lnTo>
                  <a:close/>
                </a:path>
              </a:pathLst>
            </a:custGeom>
            <a:solidFill>
              <a:srgbClr val="4A86E7"/>
            </a:solidFill>
          </p:spPr>
          <p:txBody>
            <a:bodyPr wrap="square" lIns="0" tIns="0" rIns="0" bIns="0" rtlCol="0"/>
            <a:lstStyle/>
            <a:p>
              <a:endParaRPr/>
            </a:p>
          </p:txBody>
        </p:sp>
        <p:sp>
          <p:nvSpPr>
            <p:cNvPr id="17" name="object 17"/>
            <p:cNvSpPr/>
            <p:nvPr/>
          </p:nvSpPr>
          <p:spPr>
            <a:xfrm>
              <a:off x="3035122" y="3713659"/>
              <a:ext cx="1646555" cy="260985"/>
            </a:xfrm>
            <a:custGeom>
              <a:avLst/>
              <a:gdLst/>
              <a:ahLst/>
              <a:cxnLst/>
              <a:rect l="l" t="t" r="r" b="b"/>
              <a:pathLst>
                <a:path w="1646554" h="260985">
                  <a:moveTo>
                    <a:pt x="1645951" y="138398"/>
                  </a:moveTo>
                  <a:lnTo>
                    <a:pt x="1645951" y="122391"/>
                  </a:lnTo>
                  <a:lnTo>
                    <a:pt x="1643578" y="98402"/>
                  </a:lnTo>
                  <a:lnTo>
                    <a:pt x="1636635" y="75554"/>
                  </a:lnTo>
                  <a:lnTo>
                    <a:pt x="1610104" y="35847"/>
                  </a:lnTo>
                  <a:lnTo>
                    <a:pt x="1570397" y="9316"/>
                  </a:lnTo>
                  <a:lnTo>
                    <a:pt x="1523560" y="0"/>
                  </a:lnTo>
                  <a:lnTo>
                    <a:pt x="2" y="0"/>
                  </a:lnTo>
                  <a:lnTo>
                    <a:pt x="2" y="260790"/>
                  </a:lnTo>
                  <a:lnTo>
                    <a:pt x="1523560" y="260790"/>
                  </a:lnTo>
                  <a:lnTo>
                    <a:pt x="1571200" y="251172"/>
                  </a:lnTo>
                  <a:lnTo>
                    <a:pt x="1610104" y="224943"/>
                  </a:lnTo>
                  <a:lnTo>
                    <a:pt x="1636333" y="186039"/>
                  </a:lnTo>
                  <a:lnTo>
                    <a:pt x="1645951" y="138398"/>
                  </a:lnTo>
                  <a:close/>
                </a:path>
              </a:pathLst>
            </a:custGeom>
            <a:ln w="12699">
              <a:solidFill>
                <a:srgbClr val="4A86E7"/>
              </a:solidFill>
            </a:ln>
          </p:spPr>
          <p:txBody>
            <a:bodyPr wrap="square" lIns="0" tIns="0" rIns="0" bIns="0" rtlCol="0"/>
            <a:lstStyle/>
            <a:p>
              <a:endParaRPr/>
            </a:p>
          </p:txBody>
        </p:sp>
        <p:pic>
          <p:nvPicPr>
            <p:cNvPr id="18" name="object 18"/>
            <p:cNvPicPr/>
            <p:nvPr/>
          </p:nvPicPr>
          <p:blipFill>
            <a:blip r:embed="rId3" cstate="print"/>
            <a:stretch>
              <a:fillRect/>
            </a:stretch>
          </p:blipFill>
          <p:spPr>
            <a:xfrm>
              <a:off x="4420542" y="2771736"/>
              <a:ext cx="173102" cy="282228"/>
            </a:xfrm>
            <a:prstGeom prst="rect">
              <a:avLst/>
            </a:prstGeom>
          </p:spPr>
        </p:pic>
        <p:sp>
          <p:nvSpPr>
            <p:cNvPr id="19" name="object 19"/>
            <p:cNvSpPr/>
            <p:nvPr/>
          </p:nvSpPr>
          <p:spPr>
            <a:xfrm>
              <a:off x="6336982" y="2753070"/>
              <a:ext cx="284480" cy="292100"/>
            </a:xfrm>
            <a:custGeom>
              <a:avLst/>
              <a:gdLst/>
              <a:ahLst/>
              <a:cxnLst/>
              <a:rect l="l" t="t" r="r" b="b"/>
              <a:pathLst>
                <a:path w="284479" h="292100">
                  <a:moveTo>
                    <a:pt x="108112" y="80049"/>
                  </a:moveTo>
                  <a:lnTo>
                    <a:pt x="79324" y="80049"/>
                  </a:lnTo>
                  <a:lnTo>
                    <a:pt x="79324" y="34214"/>
                  </a:lnTo>
                  <a:lnTo>
                    <a:pt x="81394" y="21787"/>
                  </a:lnTo>
                  <a:lnTo>
                    <a:pt x="87241" y="10813"/>
                  </a:lnTo>
                  <a:lnTo>
                    <a:pt x="96327" y="2985"/>
                  </a:lnTo>
                  <a:lnTo>
                    <a:pt x="108112" y="0"/>
                  </a:lnTo>
                  <a:lnTo>
                    <a:pt x="255247" y="0"/>
                  </a:lnTo>
                  <a:lnTo>
                    <a:pt x="266762" y="2985"/>
                  </a:lnTo>
                  <a:lnTo>
                    <a:pt x="275878" y="10813"/>
                  </a:lnTo>
                  <a:lnTo>
                    <a:pt x="281875" y="21787"/>
                  </a:lnTo>
                  <a:lnTo>
                    <a:pt x="284034" y="34214"/>
                  </a:lnTo>
                  <a:lnTo>
                    <a:pt x="108112" y="34214"/>
                  </a:lnTo>
                  <a:lnTo>
                    <a:pt x="108112" y="80049"/>
                  </a:lnTo>
                  <a:close/>
                </a:path>
                <a:path w="284479" h="292100">
                  <a:moveTo>
                    <a:pt x="284034" y="257578"/>
                  </a:moveTo>
                  <a:lnTo>
                    <a:pt x="255247" y="257578"/>
                  </a:lnTo>
                  <a:lnTo>
                    <a:pt x="255247" y="34214"/>
                  </a:lnTo>
                  <a:lnTo>
                    <a:pt x="284034" y="34214"/>
                  </a:lnTo>
                  <a:lnTo>
                    <a:pt x="284034" y="257578"/>
                  </a:lnTo>
                  <a:close/>
                </a:path>
                <a:path w="284479" h="292100">
                  <a:moveTo>
                    <a:pt x="142017" y="217553"/>
                  </a:moveTo>
                  <a:lnTo>
                    <a:pt x="142017" y="177528"/>
                  </a:lnTo>
                  <a:lnTo>
                    <a:pt x="0" y="177528"/>
                  </a:lnTo>
                  <a:lnTo>
                    <a:pt x="0" y="131694"/>
                  </a:lnTo>
                  <a:lnTo>
                    <a:pt x="142017" y="131694"/>
                  </a:lnTo>
                  <a:lnTo>
                    <a:pt x="142017" y="91669"/>
                  </a:lnTo>
                  <a:lnTo>
                    <a:pt x="204069" y="154288"/>
                  </a:lnTo>
                  <a:lnTo>
                    <a:pt x="142017" y="217553"/>
                  </a:lnTo>
                  <a:close/>
                </a:path>
                <a:path w="284479" h="292100">
                  <a:moveTo>
                    <a:pt x="255247" y="291792"/>
                  </a:moveTo>
                  <a:lnTo>
                    <a:pt x="108112" y="291792"/>
                  </a:lnTo>
                  <a:lnTo>
                    <a:pt x="96327" y="288807"/>
                  </a:lnTo>
                  <a:lnTo>
                    <a:pt x="87241" y="280979"/>
                  </a:lnTo>
                  <a:lnTo>
                    <a:pt x="81394" y="270005"/>
                  </a:lnTo>
                  <a:lnTo>
                    <a:pt x="79324" y="257578"/>
                  </a:lnTo>
                  <a:lnTo>
                    <a:pt x="79324" y="223363"/>
                  </a:lnTo>
                  <a:lnTo>
                    <a:pt x="108112" y="223363"/>
                  </a:lnTo>
                  <a:lnTo>
                    <a:pt x="108112" y="257578"/>
                  </a:lnTo>
                  <a:lnTo>
                    <a:pt x="284034" y="257578"/>
                  </a:lnTo>
                  <a:lnTo>
                    <a:pt x="281875" y="270005"/>
                  </a:lnTo>
                  <a:lnTo>
                    <a:pt x="275878" y="280979"/>
                  </a:lnTo>
                  <a:lnTo>
                    <a:pt x="266762" y="288807"/>
                  </a:lnTo>
                  <a:lnTo>
                    <a:pt x="255247" y="291792"/>
                  </a:lnTo>
                  <a:close/>
                </a:path>
              </a:pathLst>
            </a:custGeom>
            <a:solidFill>
              <a:srgbClr val="E34425"/>
            </a:solidFill>
          </p:spPr>
          <p:txBody>
            <a:bodyPr wrap="square" lIns="0" tIns="0" rIns="0" bIns="0" rtlCol="0"/>
            <a:lstStyle/>
            <a:p>
              <a:endParaRPr/>
            </a:p>
          </p:txBody>
        </p:sp>
        <p:pic>
          <p:nvPicPr>
            <p:cNvPr id="20" name="object 20"/>
            <p:cNvPicPr/>
            <p:nvPr/>
          </p:nvPicPr>
          <p:blipFill>
            <a:blip r:embed="rId4" cstate="print"/>
            <a:stretch>
              <a:fillRect/>
            </a:stretch>
          </p:blipFill>
          <p:spPr>
            <a:xfrm>
              <a:off x="6358814" y="2744609"/>
              <a:ext cx="287972" cy="306835"/>
            </a:xfrm>
            <a:prstGeom prst="rect">
              <a:avLst/>
            </a:prstGeom>
          </p:spPr>
        </p:pic>
        <p:pic>
          <p:nvPicPr>
            <p:cNvPr id="21" name="object 21"/>
            <p:cNvPicPr/>
            <p:nvPr/>
          </p:nvPicPr>
          <p:blipFill>
            <a:blip r:embed="rId5" cstate="print"/>
            <a:stretch>
              <a:fillRect/>
            </a:stretch>
          </p:blipFill>
          <p:spPr>
            <a:xfrm>
              <a:off x="8348799" y="2772911"/>
              <a:ext cx="252032" cy="252139"/>
            </a:xfrm>
            <a:prstGeom prst="rect">
              <a:avLst/>
            </a:prstGeom>
          </p:spPr>
        </p:pic>
        <p:sp>
          <p:nvSpPr>
            <p:cNvPr id="22" name="object 22"/>
            <p:cNvSpPr/>
            <p:nvPr/>
          </p:nvSpPr>
          <p:spPr>
            <a:xfrm>
              <a:off x="7206153" y="2794180"/>
              <a:ext cx="0" cy="1180465"/>
            </a:xfrm>
            <a:custGeom>
              <a:avLst/>
              <a:gdLst/>
              <a:ahLst/>
              <a:cxnLst/>
              <a:rect l="l" t="t" r="r" b="b"/>
              <a:pathLst>
                <a:path h="1180464">
                  <a:moveTo>
                    <a:pt x="0" y="1180285"/>
                  </a:moveTo>
                  <a:lnTo>
                    <a:pt x="0" y="0"/>
                  </a:lnTo>
                </a:path>
              </a:pathLst>
            </a:custGeom>
            <a:ln w="28574">
              <a:solidFill>
                <a:srgbClr val="F05768"/>
              </a:solidFill>
            </a:ln>
          </p:spPr>
          <p:txBody>
            <a:bodyPr wrap="square" lIns="0" tIns="0" rIns="0" bIns="0" rtlCol="0"/>
            <a:lstStyle/>
            <a:p>
              <a:endParaRPr/>
            </a:p>
          </p:txBody>
        </p:sp>
        <p:pic>
          <p:nvPicPr>
            <p:cNvPr id="23" name="object 23"/>
            <p:cNvPicPr/>
            <p:nvPr/>
          </p:nvPicPr>
          <p:blipFill>
            <a:blip r:embed="rId6" cstate="print"/>
            <a:stretch>
              <a:fillRect/>
            </a:stretch>
          </p:blipFill>
          <p:spPr>
            <a:xfrm>
              <a:off x="7181513" y="3678906"/>
              <a:ext cx="795281" cy="396206"/>
            </a:xfrm>
            <a:prstGeom prst="rect">
              <a:avLst/>
            </a:prstGeom>
          </p:spPr>
        </p:pic>
        <p:sp>
          <p:nvSpPr>
            <p:cNvPr id="24" name="object 24"/>
            <p:cNvSpPr/>
            <p:nvPr/>
          </p:nvSpPr>
          <p:spPr>
            <a:xfrm>
              <a:off x="7200563" y="3736057"/>
              <a:ext cx="681355" cy="281940"/>
            </a:xfrm>
            <a:custGeom>
              <a:avLst/>
              <a:gdLst/>
              <a:ahLst/>
              <a:cxnLst/>
              <a:rect l="l" t="t" r="r" b="b"/>
              <a:pathLst>
                <a:path w="681354" h="281939">
                  <a:moveTo>
                    <a:pt x="4" y="281905"/>
                  </a:moveTo>
                  <a:lnTo>
                    <a:pt x="0" y="0"/>
                  </a:lnTo>
                  <a:lnTo>
                    <a:pt x="540039" y="0"/>
                  </a:lnTo>
                  <a:lnTo>
                    <a:pt x="593968" y="10728"/>
                  </a:lnTo>
                  <a:lnTo>
                    <a:pt x="639696" y="41282"/>
                  </a:lnTo>
                  <a:lnTo>
                    <a:pt x="670251" y="87011"/>
                  </a:lnTo>
                  <a:lnTo>
                    <a:pt x="680981" y="140951"/>
                  </a:lnTo>
                  <a:lnTo>
                    <a:pt x="673795" y="185503"/>
                  </a:lnTo>
                  <a:lnTo>
                    <a:pt x="653785" y="224195"/>
                  </a:lnTo>
                  <a:lnTo>
                    <a:pt x="623273" y="254707"/>
                  </a:lnTo>
                  <a:lnTo>
                    <a:pt x="584581" y="274717"/>
                  </a:lnTo>
                  <a:lnTo>
                    <a:pt x="540029" y="281903"/>
                  </a:lnTo>
                  <a:lnTo>
                    <a:pt x="4" y="281905"/>
                  </a:lnTo>
                  <a:close/>
                </a:path>
              </a:pathLst>
            </a:custGeom>
            <a:solidFill>
              <a:srgbClr val="F05768"/>
            </a:solidFill>
          </p:spPr>
          <p:txBody>
            <a:bodyPr wrap="square" lIns="0" tIns="0" rIns="0" bIns="0" rtlCol="0"/>
            <a:lstStyle/>
            <a:p>
              <a:endParaRPr/>
            </a:p>
          </p:txBody>
        </p:sp>
        <p:sp>
          <p:nvSpPr>
            <p:cNvPr id="25" name="object 25"/>
            <p:cNvSpPr/>
            <p:nvPr/>
          </p:nvSpPr>
          <p:spPr>
            <a:xfrm>
              <a:off x="7200563" y="3736056"/>
              <a:ext cx="681355" cy="281940"/>
            </a:xfrm>
            <a:custGeom>
              <a:avLst/>
              <a:gdLst/>
              <a:ahLst/>
              <a:cxnLst/>
              <a:rect l="l" t="t" r="r" b="b"/>
              <a:pathLst>
                <a:path w="681354" h="281939">
                  <a:moveTo>
                    <a:pt x="680981" y="140952"/>
                  </a:moveTo>
                  <a:lnTo>
                    <a:pt x="678247" y="113325"/>
                  </a:lnTo>
                  <a:lnTo>
                    <a:pt x="670251" y="87012"/>
                  </a:lnTo>
                  <a:lnTo>
                    <a:pt x="639696" y="41283"/>
                  </a:lnTo>
                  <a:lnTo>
                    <a:pt x="593968" y="10729"/>
                  </a:lnTo>
                  <a:lnTo>
                    <a:pt x="540029" y="0"/>
                  </a:lnTo>
                  <a:lnTo>
                    <a:pt x="2" y="0"/>
                  </a:lnTo>
                  <a:lnTo>
                    <a:pt x="2" y="281904"/>
                  </a:lnTo>
                  <a:lnTo>
                    <a:pt x="540029" y="281904"/>
                  </a:lnTo>
                  <a:lnTo>
                    <a:pt x="584581" y="274718"/>
                  </a:lnTo>
                  <a:lnTo>
                    <a:pt x="623273" y="254708"/>
                  </a:lnTo>
                  <a:lnTo>
                    <a:pt x="653785" y="224196"/>
                  </a:lnTo>
                  <a:lnTo>
                    <a:pt x="673795" y="185504"/>
                  </a:lnTo>
                  <a:lnTo>
                    <a:pt x="680981" y="140952"/>
                  </a:lnTo>
                  <a:close/>
                </a:path>
              </a:pathLst>
            </a:custGeom>
            <a:ln w="12699">
              <a:solidFill>
                <a:srgbClr val="F05768"/>
              </a:solidFill>
            </a:ln>
          </p:spPr>
          <p:txBody>
            <a:bodyPr wrap="square" lIns="0" tIns="0" rIns="0" bIns="0" rtlCol="0"/>
            <a:lstStyle/>
            <a:p>
              <a:endParaRPr/>
            </a:p>
          </p:txBody>
        </p:sp>
        <p:sp>
          <p:nvSpPr>
            <p:cNvPr id="26" name="object 26"/>
            <p:cNvSpPr/>
            <p:nvPr/>
          </p:nvSpPr>
          <p:spPr>
            <a:xfrm>
              <a:off x="5209239" y="1802958"/>
              <a:ext cx="0" cy="1180465"/>
            </a:xfrm>
            <a:custGeom>
              <a:avLst/>
              <a:gdLst/>
              <a:ahLst/>
              <a:cxnLst/>
              <a:rect l="l" t="t" r="r" b="b"/>
              <a:pathLst>
                <a:path h="1180464">
                  <a:moveTo>
                    <a:pt x="0" y="0"/>
                  </a:moveTo>
                  <a:lnTo>
                    <a:pt x="0" y="1180285"/>
                  </a:lnTo>
                </a:path>
              </a:pathLst>
            </a:custGeom>
            <a:ln w="28574">
              <a:solidFill>
                <a:srgbClr val="57A7B5"/>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5184689" y="1720334"/>
              <a:ext cx="1128925" cy="385069"/>
            </a:xfrm>
            <a:prstGeom prst="rect">
              <a:avLst/>
            </a:prstGeom>
          </p:spPr>
        </p:pic>
        <p:sp>
          <p:nvSpPr>
            <p:cNvPr id="28" name="object 28"/>
            <p:cNvSpPr/>
            <p:nvPr/>
          </p:nvSpPr>
          <p:spPr>
            <a:xfrm>
              <a:off x="5203739" y="1777484"/>
              <a:ext cx="1014730" cy="271145"/>
            </a:xfrm>
            <a:custGeom>
              <a:avLst/>
              <a:gdLst/>
              <a:ahLst/>
              <a:cxnLst/>
              <a:rect l="l" t="t" r="r" b="b"/>
              <a:pathLst>
                <a:path w="1014729" h="271144">
                  <a:moveTo>
                    <a:pt x="879241" y="270769"/>
                  </a:moveTo>
                  <a:lnTo>
                    <a:pt x="0" y="270768"/>
                  </a:lnTo>
                  <a:lnTo>
                    <a:pt x="2" y="0"/>
                  </a:lnTo>
                  <a:lnTo>
                    <a:pt x="879241" y="2"/>
                  </a:lnTo>
                  <a:lnTo>
                    <a:pt x="922033" y="6904"/>
                  </a:lnTo>
                  <a:lnTo>
                    <a:pt x="959197" y="26123"/>
                  </a:lnTo>
                  <a:lnTo>
                    <a:pt x="988504" y="55430"/>
                  </a:lnTo>
                  <a:lnTo>
                    <a:pt x="1007723" y="92594"/>
                  </a:lnTo>
                  <a:lnTo>
                    <a:pt x="1014625" y="135385"/>
                  </a:lnTo>
                  <a:lnTo>
                    <a:pt x="1012000" y="161921"/>
                  </a:lnTo>
                  <a:lnTo>
                    <a:pt x="991879" y="210497"/>
                  </a:lnTo>
                  <a:lnTo>
                    <a:pt x="954352" y="248023"/>
                  </a:lnTo>
                  <a:lnTo>
                    <a:pt x="905777" y="268144"/>
                  </a:lnTo>
                  <a:lnTo>
                    <a:pt x="879241" y="270769"/>
                  </a:lnTo>
                  <a:close/>
                </a:path>
              </a:pathLst>
            </a:custGeom>
            <a:solidFill>
              <a:srgbClr val="57A7B5"/>
            </a:solidFill>
          </p:spPr>
          <p:txBody>
            <a:bodyPr wrap="square" lIns="0" tIns="0" rIns="0" bIns="0" rtlCol="0"/>
            <a:lstStyle/>
            <a:p>
              <a:endParaRPr/>
            </a:p>
          </p:txBody>
        </p:sp>
        <p:sp>
          <p:nvSpPr>
            <p:cNvPr id="29" name="object 29"/>
            <p:cNvSpPr/>
            <p:nvPr/>
          </p:nvSpPr>
          <p:spPr>
            <a:xfrm>
              <a:off x="5203739" y="1777484"/>
              <a:ext cx="1014730" cy="271145"/>
            </a:xfrm>
            <a:custGeom>
              <a:avLst/>
              <a:gdLst/>
              <a:ahLst/>
              <a:cxnLst/>
              <a:rect l="l" t="t" r="r" b="b"/>
              <a:pathLst>
                <a:path w="1014729" h="271144">
                  <a:moveTo>
                    <a:pt x="1014625" y="135385"/>
                  </a:moveTo>
                  <a:lnTo>
                    <a:pt x="1012000" y="161921"/>
                  </a:lnTo>
                  <a:lnTo>
                    <a:pt x="1004320" y="187195"/>
                  </a:lnTo>
                  <a:lnTo>
                    <a:pt x="974972" y="231116"/>
                  </a:lnTo>
                  <a:lnTo>
                    <a:pt x="931050" y="260464"/>
                  </a:lnTo>
                  <a:lnTo>
                    <a:pt x="879241" y="270769"/>
                  </a:lnTo>
                  <a:lnTo>
                    <a:pt x="1" y="270769"/>
                  </a:lnTo>
                  <a:lnTo>
                    <a:pt x="1" y="2"/>
                  </a:lnTo>
                  <a:lnTo>
                    <a:pt x="879241" y="2"/>
                  </a:lnTo>
                  <a:lnTo>
                    <a:pt x="922033" y="6904"/>
                  </a:lnTo>
                  <a:lnTo>
                    <a:pt x="959197" y="26123"/>
                  </a:lnTo>
                  <a:lnTo>
                    <a:pt x="988504" y="55430"/>
                  </a:lnTo>
                  <a:lnTo>
                    <a:pt x="1007723" y="92594"/>
                  </a:lnTo>
                  <a:lnTo>
                    <a:pt x="1014625" y="135385"/>
                  </a:lnTo>
                  <a:close/>
                </a:path>
              </a:pathLst>
            </a:custGeom>
            <a:ln w="12699">
              <a:solidFill>
                <a:srgbClr val="57A7B5"/>
              </a:solidFill>
            </a:ln>
          </p:spPr>
          <p:txBody>
            <a:bodyPr wrap="square" lIns="0" tIns="0" rIns="0" bIns="0" rtlCol="0"/>
            <a:lstStyle/>
            <a:p>
              <a:endParaRPr/>
            </a:p>
          </p:txBody>
        </p:sp>
        <p:sp>
          <p:nvSpPr>
            <p:cNvPr id="30" name="object 30"/>
            <p:cNvSpPr/>
            <p:nvPr/>
          </p:nvSpPr>
          <p:spPr>
            <a:xfrm>
              <a:off x="846620" y="1802958"/>
              <a:ext cx="0" cy="1180465"/>
            </a:xfrm>
            <a:custGeom>
              <a:avLst/>
              <a:gdLst/>
              <a:ahLst/>
              <a:cxnLst/>
              <a:rect l="l" t="t" r="r" b="b"/>
              <a:pathLst>
                <a:path h="1180464">
                  <a:moveTo>
                    <a:pt x="0" y="0"/>
                  </a:moveTo>
                  <a:lnTo>
                    <a:pt x="0" y="1180285"/>
                  </a:lnTo>
                </a:path>
              </a:pathLst>
            </a:custGeom>
            <a:ln w="28574">
              <a:solidFill>
                <a:srgbClr val="FFB600"/>
              </a:solidFill>
            </a:ln>
          </p:spPr>
          <p:txBody>
            <a:bodyPr wrap="square" lIns="0" tIns="0" rIns="0" bIns="0" rtlCol="0"/>
            <a:lstStyle/>
            <a:p>
              <a:endParaRPr/>
            </a:p>
          </p:txBody>
        </p:sp>
        <p:pic>
          <p:nvPicPr>
            <p:cNvPr id="31" name="object 31"/>
            <p:cNvPicPr/>
            <p:nvPr/>
          </p:nvPicPr>
          <p:blipFill>
            <a:blip r:embed="rId8" cstate="print"/>
            <a:stretch>
              <a:fillRect/>
            </a:stretch>
          </p:blipFill>
          <p:spPr>
            <a:xfrm>
              <a:off x="827006" y="1756422"/>
              <a:ext cx="1183743" cy="368193"/>
            </a:xfrm>
            <a:prstGeom prst="rect">
              <a:avLst/>
            </a:prstGeom>
          </p:spPr>
        </p:pic>
        <p:sp>
          <p:nvSpPr>
            <p:cNvPr id="32" name="object 32"/>
            <p:cNvSpPr/>
            <p:nvPr/>
          </p:nvSpPr>
          <p:spPr>
            <a:xfrm>
              <a:off x="839706" y="1807222"/>
              <a:ext cx="1082675" cy="266700"/>
            </a:xfrm>
            <a:custGeom>
              <a:avLst/>
              <a:gdLst/>
              <a:ahLst/>
              <a:cxnLst/>
              <a:rect l="l" t="t" r="r" b="b"/>
              <a:pathLst>
                <a:path w="1082675" h="266700">
                  <a:moveTo>
                    <a:pt x="949085" y="266592"/>
                  </a:moveTo>
                  <a:lnTo>
                    <a:pt x="0" y="266591"/>
                  </a:lnTo>
                  <a:lnTo>
                    <a:pt x="3" y="0"/>
                  </a:lnTo>
                  <a:lnTo>
                    <a:pt x="949085" y="1"/>
                  </a:lnTo>
                  <a:lnTo>
                    <a:pt x="991142" y="6785"/>
                  </a:lnTo>
                  <a:lnTo>
                    <a:pt x="1027667" y="25674"/>
                  </a:lnTo>
                  <a:lnTo>
                    <a:pt x="1056471" y="54477"/>
                  </a:lnTo>
                  <a:lnTo>
                    <a:pt x="1075360" y="91003"/>
                  </a:lnTo>
                  <a:lnTo>
                    <a:pt x="1082143" y="133060"/>
                  </a:lnTo>
                  <a:lnTo>
                    <a:pt x="1082143" y="133534"/>
                  </a:lnTo>
                  <a:lnTo>
                    <a:pt x="1072015" y="184454"/>
                  </a:lnTo>
                  <a:lnTo>
                    <a:pt x="1043171" y="227621"/>
                  </a:lnTo>
                  <a:lnTo>
                    <a:pt x="1000004" y="256464"/>
                  </a:lnTo>
                  <a:lnTo>
                    <a:pt x="949085" y="266592"/>
                  </a:lnTo>
                  <a:close/>
                </a:path>
              </a:pathLst>
            </a:custGeom>
            <a:solidFill>
              <a:srgbClr val="FFB600"/>
            </a:solidFill>
          </p:spPr>
          <p:txBody>
            <a:bodyPr wrap="square" lIns="0" tIns="0" rIns="0" bIns="0" rtlCol="0"/>
            <a:lstStyle/>
            <a:p>
              <a:endParaRPr/>
            </a:p>
          </p:txBody>
        </p:sp>
      </p:grpSp>
      <p:sp>
        <p:nvSpPr>
          <p:cNvPr id="33" name="object 33"/>
          <p:cNvSpPr txBox="1"/>
          <p:nvPr/>
        </p:nvSpPr>
        <p:spPr>
          <a:xfrm>
            <a:off x="5282268" y="1818880"/>
            <a:ext cx="730885" cy="177800"/>
          </a:xfrm>
          <a:prstGeom prst="rect">
            <a:avLst/>
          </a:prstGeom>
        </p:spPr>
        <p:txBody>
          <a:bodyPr vert="horz" wrap="square" lIns="0" tIns="12700" rIns="0" bIns="0" rtlCol="0">
            <a:spAutoFit/>
          </a:bodyPr>
          <a:lstStyle/>
          <a:p>
            <a:pPr marL="12700">
              <a:lnSpc>
                <a:spcPct val="100000"/>
              </a:lnSpc>
              <a:spcBef>
                <a:spcPts val="100"/>
              </a:spcBef>
            </a:pPr>
            <a:r>
              <a:rPr sz="1000" spc="110" dirty="0">
                <a:solidFill>
                  <a:srgbClr val="FFFFFF"/>
                </a:solidFill>
                <a:latin typeface="Trebuchet MS"/>
                <a:cs typeface="Trebuchet MS"/>
              </a:rPr>
              <a:t>NA</a:t>
            </a:r>
            <a:r>
              <a:rPr sz="1000" spc="-50" dirty="0">
                <a:solidFill>
                  <a:srgbClr val="FFFFFF"/>
                </a:solidFill>
                <a:latin typeface="Trebuchet MS"/>
                <a:cs typeface="Trebuchet MS"/>
              </a:rPr>
              <a:t> </a:t>
            </a:r>
            <a:r>
              <a:rPr sz="1000" dirty="0">
                <a:solidFill>
                  <a:srgbClr val="FFFFFF"/>
                </a:solidFill>
                <a:latin typeface="Microsoft Sans Serif"/>
                <a:cs typeface="Microsoft Sans Serif"/>
              </a:rPr>
              <a:t>→</a:t>
            </a:r>
            <a:r>
              <a:rPr sz="1000" spc="-15" dirty="0">
                <a:solidFill>
                  <a:srgbClr val="FFFFFF"/>
                </a:solidFill>
                <a:latin typeface="Microsoft Sans Serif"/>
                <a:cs typeface="Microsoft Sans Serif"/>
              </a:rPr>
              <a:t> </a:t>
            </a:r>
            <a:r>
              <a:rPr sz="1000" spc="-180" dirty="0">
                <a:solidFill>
                  <a:srgbClr val="FFFFFF"/>
                </a:solidFill>
                <a:latin typeface="Trebuchet MS"/>
                <a:cs typeface="Trebuchet MS"/>
              </a:rPr>
              <a:t>‘</a:t>
            </a:r>
            <a:r>
              <a:rPr sz="1000" spc="-5" dirty="0">
                <a:solidFill>
                  <a:srgbClr val="FFFFFF"/>
                </a:solidFill>
                <a:latin typeface="Courier New"/>
                <a:cs typeface="Courier New"/>
              </a:rPr>
              <a:t>nan’</a:t>
            </a:r>
            <a:endParaRPr sz="1000">
              <a:latin typeface="Courier New"/>
              <a:cs typeface="Courier New"/>
            </a:endParaRPr>
          </a:p>
        </p:txBody>
      </p:sp>
      <p:sp>
        <p:nvSpPr>
          <p:cNvPr id="34" name="object 34"/>
          <p:cNvSpPr txBox="1"/>
          <p:nvPr/>
        </p:nvSpPr>
        <p:spPr>
          <a:xfrm>
            <a:off x="880214" y="1841442"/>
            <a:ext cx="814069" cy="177800"/>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FFFFFF"/>
                </a:solidFill>
                <a:latin typeface="Trebuchet MS"/>
                <a:cs typeface="Trebuchet MS"/>
              </a:rPr>
              <a:t>Join</a:t>
            </a:r>
            <a:r>
              <a:rPr sz="1000" spc="-50" dirty="0">
                <a:solidFill>
                  <a:srgbClr val="FFFFFF"/>
                </a:solidFill>
                <a:latin typeface="Trebuchet MS"/>
                <a:cs typeface="Trebuchet MS"/>
              </a:rPr>
              <a:t> </a:t>
            </a:r>
            <a:r>
              <a:rPr sz="1000" spc="20" dirty="0">
                <a:solidFill>
                  <a:srgbClr val="FFFFFF"/>
                </a:solidFill>
                <a:latin typeface="Trebuchet MS"/>
                <a:cs typeface="Trebuchet MS"/>
              </a:rPr>
              <a:t>Features</a:t>
            </a:r>
            <a:endParaRPr sz="1000">
              <a:latin typeface="Trebuchet MS"/>
              <a:cs typeface="Trebuchet MS"/>
            </a:endParaRPr>
          </a:p>
        </p:txBody>
      </p:sp>
      <p:sp>
        <p:nvSpPr>
          <p:cNvPr id="35" name="object 35"/>
          <p:cNvSpPr txBox="1"/>
          <p:nvPr/>
        </p:nvSpPr>
        <p:spPr>
          <a:xfrm>
            <a:off x="7254252" y="3788355"/>
            <a:ext cx="418465" cy="177800"/>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FFFFFF"/>
                </a:solidFill>
                <a:latin typeface="Trebuchet MS"/>
                <a:cs typeface="Trebuchet MS"/>
              </a:rPr>
              <a:t>Labels</a:t>
            </a:r>
            <a:endParaRPr sz="1000">
              <a:latin typeface="Trebuchet MS"/>
              <a:cs typeface="Trebuchet MS"/>
            </a:endParaRPr>
          </a:p>
        </p:txBody>
      </p:sp>
      <p:grpSp>
        <p:nvGrpSpPr>
          <p:cNvPr id="36" name="object 36"/>
          <p:cNvGrpSpPr/>
          <p:nvPr/>
        </p:nvGrpSpPr>
        <p:grpSpPr>
          <a:xfrm>
            <a:off x="238118" y="2493868"/>
            <a:ext cx="8711565" cy="826769"/>
            <a:chOff x="238118" y="2493868"/>
            <a:chExt cx="8711565" cy="826769"/>
          </a:xfrm>
        </p:grpSpPr>
        <p:pic>
          <p:nvPicPr>
            <p:cNvPr id="37" name="object 37"/>
            <p:cNvPicPr/>
            <p:nvPr/>
          </p:nvPicPr>
          <p:blipFill>
            <a:blip r:embed="rId9" cstate="print"/>
            <a:stretch>
              <a:fillRect/>
            </a:stretch>
          </p:blipFill>
          <p:spPr>
            <a:xfrm>
              <a:off x="6188455" y="2493868"/>
              <a:ext cx="2761079" cy="826656"/>
            </a:xfrm>
            <a:prstGeom prst="rect">
              <a:avLst/>
            </a:prstGeom>
          </p:spPr>
        </p:pic>
        <p:sp>
          <p:nvSpPr>
            <p:cNvPr id="38" name="object 38"/>
            <p:cNvSpPr/>
            <p:nvPr/>
          </p:nvSpPr>
          <p:spPr>
            <a:xfrm>
              <a:off x="6239255" y="2582768"/>
              <a:ext cx="2583815" cy="648970"/>
            </a:xfrm>
            <a:custGeom>
              <a:avLst/>
              <a:gdLst/>
              <a:ahLst/>
              <a:cxnLst/>
              <a:rect l="l" t="t" r="r" b="b"/>
              <a:pathLst>
                <a:path w="2583815" h="648969">
                  <a:moveTo>
                    <a:pt x="2258851" y="648856"/>
                  </a:moveTo>
                  <a:lnTo>
                    <a:pt x="324427" y="648856"/>
                  </a:lnTo>
                  <a:lnTo>
                    <a:pt x="276486" y="645338"/>
                  </a:lnTo>
                  <a:lnTo>
                    <a:pt x="230728" y="635120"/>
                  </a:lnTo>
                  <a:lnTo>
                    <a:pt x="187657" y="618703"/>
                  </a:lnTo>
                  <a:lnTo>
                    <a:pt x="147773" y="596589"/>
                  </a:lnTo>
                  <a:lnTo>
                    <a:pt x="111579" y="569279"/>
                  </a:lnTo>
                  <a:lnTo>
                    <a:pt x="79576" y="537276"/>
                  </a:lnTo>
                  <a:lnTo>
                    <a:pt x="52267" y="501082"/>
                  </a:lnTo>
                  <a:lnTo>
                    <a:pt x="30153" y="461198"/>
                  </a:lnTo>
                  <a:lnTo>
                    <a:pt x="13735" y="418127"/>
                  </a:lnTo>
                  <a:lnTo>
                    <a:pt x="3517" y="372369"/>
                  </a:lnTo>
                  <a:lnTo>
                    <a:pt x="0" y="324428"/>
                  </a:lnTo>
                  <a:lnTo>
                    <a:pt x="3517" y="276486"/>
                  </a:lnTo>
                  <a:lnTo>
                    <a:pt x="13735" y="230729"/>
                  </a:lnTo>
                  <a:lnTo>
                    <a:pt x="30153" y="187657"/>
                  </a:lnTo>
                  <a:lnTo>
                    <a:pt x="52267" y="147773"/>
                  </a:lnTo>
                  <a:lnTo>
                    <a:pt x="79576" y="111579"/>
                  </a:lnTo>
                  <a:lnTo>
                    <a:pt x="111579" y="79576"/>
                  </a:lnTo>
                  <a:lnTo>
                    <a:pt x="147773" y="52267"/>
                  </a:lnTo>
                  <a:lnTo>
                    <a:pt x="187657" y="30153"/>
                  </a:lnTo>
                  <a:lnTo>
                    <a:pt x="230728" y="13735"/>
                  </a:lnTo>
                  <a:lnTo>
                    <a:pt x="276486" y="3517"/>
                  </a:lnTo>
                  <a:lnTo>
                    <a:pt x="324427" y="0"/>
                  </a:lnTo>
                  <a:lnTo>
                    <a:pt x="2258851" y="0"/>
                  </a:lnTo>
                  <a:lnTo>
                    <a:pt x="2309909" y="4041"/>
                  </a:lnTo>
                  <a:lnTo>
                    <a:pt x="2359250" y="15925"/>
                  </a:lnTo>
                  <a:lnTo>
                    <a:pt x="2406002" y="35290"/>
                  </a:lnTo>
                  <a:lnTo>
                    <a:pt x="2449295" y="61777"/>
                  </a:lnTo>
                  <a:lnTo>
                    <a:pt x="2488256" y="95022"/>
                  </a:lnTo>
                  <a:lnTo>
                    <a:pt x="2521502" y="133984"/>
                  </a:lnTo>
                  <a:lnTo>
                    <a:pt x="2547988" y="177276"/>
                  </a:lnTo>
                  <a:lnTo>
                    <a:pt x="2567354" y="224029"/>
                  </a:lnTo>
                  <a:lnTo>
                    <a:pt x="2579238" y="273370"/>
                  </a:lnTo>
                  <a:lnTo>
                    <a:pt x="2583279" y="324428"/>
                  </a:lnTo>
                  <a:lnTo>
                    <a:pt x="2579761" y="372369"/>
                  </a:lnTo>
                  <a:lnTo>
                    <a:pt x="2569543" y="418127"/>
                  </a:lnTo>
                  <a:lnTo>
                    <a:pt x="2553126" y="461198"/>
                  </a:lnTo>
                  <a:lnTo>
                    <a:pt x="2531012" y="501082"/>
                  </a:lnTo>
                  <a:lnTo>
                    <a:pt x="2503702" y="537276"/>
                  </a:lnTo>
                  <a:lnTo>
                    <a:pt x="2471700" y="569279"/>
                  </a:lnTo>
                  <a:lnTo>
                    <a:pt x="2435505" y="596589"/>
                  </a:lnTo>
                  <a:lnTo>
                    <a:pt x="2395622" y="618703"/>
                  </a:lnTo>
                  <a:lnTo>
                    <a:pt x="2352550" y="635120"/>
                  </a:lnTo>
                  <a:lnTo>
                    <a:pt x="2306793" y="645338"/>
                  </a:lnTo>
                  <a:lnTo>
                    <a:pt x="2258851" y="648856"/>
                  </a:lnTo>
                  <a:close/>
                </a:path>
              </a:pathLst>
            </a:custGeom>
            <a:solidFill>
              <a:srgbClr val="F05768"/>
            </a:solidFill>
          </p:spPr>
          <p:txBody>
            <a:bodyPr wrap="square" lIns="0" tIns="0" rIns="0" bIns="0" rtlCol="0"/>
            <a:lstStyle/>
            <a:p>
              <a:endParaRPr/>
            </a:p>
          </p:txBody>
        </p:sp>
        <p:pic>
          <p:nvPicPr>
            <p:cNvPr id="39" name="object 39"/>
            <p:cNvPicPr/>
            <p:nvPr/>
          </p:nvPicPr>
          <p:blipFill>
            <a:blip r:embed="rId10" cstate="print"/>
            <a:stretch>
              <a:fillRect/>
            </a:stretch>
          </p:blipFill>
          <p:spPr>
            <a:xfrm>
              <a:off x="8154180" y="2587708"/>
              <a:ext cx="639121" cy="639121"/>
            </a:xfrm>
            <a:prstGeom prst="rect">
              <a:avLst/>
            </a:prstGeom>
          </p:spPr>
        </p:pic>
        <p:sp>
          <p:nvSpPr>
            <p:cNvPr id="40" name="object 40"/>
            <p:cNvSpPr/>
            <p:nvPr/>
          </p:nvSpPr>
          <p:spPr>
            <a:xfrm>
              <a:off x="8222701" y="2656228"/>
              <a:ext cx="502284" cy="502284"/>
            </a:xfrm>
            <a:custGeom>
              <a:avLst/>
              <a:gdLst/>
              <a:ahLst/>
              <a:cxnLst/>
              <a:rect l="l" t="t" r="r" b="b"/>
              <a:pathLst>
                <a:path w="502284" h="502285">
                  <a:moveTo>
                    <a:pt x="251039" y="502079"/>
                  </a:moveTo>
                  <a:lnTo>
                    <a:pt x="205915" y="498034"/>
                  </a:lnTo>
                  <a:lnTo>
                    <a:pt x="163443" y="486373"/>
                  </a:lnTo>
                  <a:lnTo>
                    <a:pt x="124335" y="467804"/>
                  </a:lnTo>
                  <a:lnTo>
                    <a:pt x="89298" y="443037"/>
                  </a:lnTo>
                  <a:lnTo>
                    <a:pt x="59041" y="412781"/>
                  </a:lnTo>
                  <a:lnTo>
                    <a:pt x="34274" y="377744"/>
                  </a:lnTo>
                  <a:lnTo>
                    <a:pt x="15705" y="338635"/>
                  </a:lnTo>
                  <a:lnTo>
                    <a:pt x="4044" y="296164"/>
                  </a:lnTo>
                  <a:lnTo>
                    <a:pt x="0" y="251039"/>
                  </a:lnTo>
                  <a:lnTo>
                    <a:pt x="4044" y="205914"/>
                  </a:lnTo>
                  <a:lnTo>
                    <a:pt x="15705" y="163443"/>
                  </a:lnTo>
                  <a:lnTo>
                    <a:pt x="34274" y="124335"/>
                  </a:lnTo>
                  <a:lnTo>
                    <a:pt x="59041" y="89297"/>
                  </a:lnTo>
                  <a:lnTo>
                    <a:pt x="89298" y="59041"/>
                  </a:lnTo>
                  <a:lnTo>
                    <a:pt x="124335" y="34274"/>
                  </a:lnTo>
                  <a:lnTo>
                    <a:pt x="163443" y="15705"/>
                  </a:lnTo>
                  <a:lnTo>
                    <a:pt x="205915" y="4044"/>
                  </a:lnTo>
                  <a:lnTo>
                    <a:pt x="251039" y="0"/>
                  </a:lnTo>
                  <a:lnTo>
                    <a:pt x="300243" y="4868"/>
                  </a:lnTo>
                  <a:lnTo>
                    <a:pt x="347108" y="19109"/>
                  </a:lnTo>
                  <a:lnTo>
                    <a:pt x="390316" y="42177"/>
                  </a:lnTo>
                  <a:lnTo>
                    <a:pt x="428551" y="73527"/>
                  </a:lnTo>
                  <a:lnTo>
                    <a:pt x="459902" y="111762"/>
                  </a:lnTo>
                  <a:lnTo>
                    <a:pt x="482970" y="154970"/>
                  </a:lnTo>
                  <a:lnTo>
                    <a:pt x="497211" y="201835"/>
                  </a:lnTo>
                  <a:lnTo>
                    <a:pt x="502079" y="251039"/>
                  </a:lnTo>
                  <a:lnTo>
                    <a:pt x="498035" y="296164"/>
                  </a:lnTo>
                  <a:lnTo>
                    <a:pt x="486374" y="338635"/>
                  </a:lnTo>
                  <a:lnTo>
                    <a:pt x="467805" y="377744"/>
                  </a:lnTo>
                  <a:lnTo>
                    <a:pt x="443038" y="412781"/>
                  </a:lnTo>
                  <a:lnTo>
                    <a:pt x="412781" y="443037"/>
                  </a:lnTo>
                  <a:lnTo>
                    <a:pt x="377744" y="467804"/>
                  </a:lnTo>
                  <a:lnTo>
                    <a:pt x="338635" y="486373"/>
                  </a:lnTo>
                  <a:lnTo>
                    <a:pt x="296164" y="498034"/>
                  </a:lnTo>
                  <a:lnTo>
                    <a:pt x="251039" y="502079"/>
                  </a:lnTo>
                  <a:close/>
                </a:path>
              </a:pathLst>
            </a:custGeom>
            <a:solidFill>
              <a:srgbClr val="FFFFFF"/>
            </a:solidFill>
          </p:spPr>
          <p:txBody>
            <a:bodyPr wrap="square" lIns="0" tIns="0" rIns="0" bIns="0" rtlCol="0"/>
            <a:lstStyle/>
            <a:p>
              <a:endParaRPr/>
            </a:p>
          </p:txBody>
        </p:sp>
        <p:pic>
          <p:nvPicPr>
            <p:cNvPr id="41" name="object 41"/>
            <p:cNvPicPr/>
            <p:nvPr/>
          </p:nvPicPr>
          <p:blipFill>
            <a:blip r:embed="rId9" cstate="print"/>
            <a:stretch>
              <a:fillRect/>
            </a:stretch>
          </p:blipFill>
          <p:spPr>
            <a:xfrm>
              <a:off x="4205009" y="2493868"/>
              <a:ext cx="2761079" cy="826656"/>
            </a:xfrm>
            <a:prstGeom prst="rect">
              <a:avLst/>
            </a:prstGeom>
          </p:spPr>
        </p:pic>
        <p:sp>
          <p:nvSpPr>
            <p:cNvPr id="42" name="object 42"/>
            <p:cNvSpPr/>
            <p:nvPr/>
          </p:nvSpPr>
          <p:spPr>
            <a:xfrm>
              <a:off x="4255809" y="2582768"/>
              <a:ext cx="2583815" cy="648970"/>
            </a:xfrm>
            <a:custGeom>
              <a:avLst/>
              <a:gdLst/>
              <a:ahLst/>
              <a:cxnLst/>
              <a:rect l="l" t="t" r="r" b="b"/>
              <a:pathLst>
                <a:path w="2583815" h="648969">
                  <a:moveTo>
                    <a:pt x="2258851" y="648856"/>
                  </a:moveTo>
                  <a:lnTo>
                    <a:pt x="324428" y="648856"/>
                  </a:lnTo>
                  <a:lnTo>
                    <a:pt x="276486" y="645338"/>
                  </a:lnTo>
                  <a:lnTo>
                    <a:pt x="230729" y="635120"/>
                  </a:lnTo>
                  <a:lnTo>
                    <a:pt x="187657" y="618703"/>
                  </a:lnTo>
                  <a:lnTo>
                    <a:pt x="147773" y="596589"/>
                  </a:lnTo>
                  <a:lnTo>
                    <a:pt x="111579" y="569279"/>
                  </a:lnTo>
                  <a:lnTo>
                    <a:pt x="79576" y="537276"/>
                  </a:lnTo>
                  <a:lnTo>
                    <a:pt x="52267" y="501082"/>
                  </a:lnTo>
                  <a:lnTo>
                    <a:pt x="30153" y="461198"/>
                  </a:lnTo>
                  <a:lnTo>
                    <a:pt x="13735" y="418127"/>
                  </a:lnTo>
                  <a:lnTo>
                    <a:pt x="3517" y="372369"/>
                  </a:lnTo>
                  <a:lnTo>
                    <a:pt x="0" y="324428"/>
                  </a:lnTo>
                  <a:lnTo>
                    <a:pt x="3517" y="276486"/>
                  </a:lnTo>
                  <a:lnTo>
                    <a:pt x="13735" y="230729"/>
                  </a:lnTo>
                  <a:lnTo>
                    <a:pt x="30153" y="187657"/>
                  </a:lnTo>
                  <a:lnTo>
                    <a:pt x="52267" y="147773"/>
                  </a:lnTo>
                  <a:lnTo>
                    <a:pt x="79576" y="111579"/>
                  </a:lnTo>
                  <a:lnTo>
                    <a:pt x="111579" y="79576"/>
                  </a:lnTo>
                  <a:lnTo>
                    <a:pt x="147773" y="52267"/>
                  </a:lnTo>
                  <a:lnTo>
                    <a:pt x="187657" y="30153"/>
                  </a:lnTo>
                  <a:lnTo>
                    <a:pt x="230729" y="13735"/>
                  </a:lnTo>
                  <a:lnTo>
                    <a:pt x="276486" y="3517"/>
                  </a:lnTo>
                  <a:lnTo>
                    <a:pt x="324428" y="0"/>
                  </a:lnTo>
                  <a:lnTo>
                    <a:pt x="2258851" y="0"/>
                  </a:lnTo>
                  <a:lnTo>
                    <a:pt x="2309909" y="4041"/>
                  </a:lnTo>
                  <a:lnTo>
                    <a:pt x="2359250" y="15925"/>
                  </a:lnTo>
                  <a:lnTo>
                    <a:pt x="2406002" y="35290"/>
                  </a:lnTo>
                  <a:lnTo>
                    <a:pt x="2449295" y="61777"/>
                  </a:lnTo>
                  <a:lnTo>
                    <a:pt x="2488256" y="95022"/>
                  </a:lnTo>
                  <a:lnTo>
                    <a:pt x="2521502" y="133984"/>
                  </a:lnTo>
                  <a:lnTo>
                    <a:pt x="2547988" y="177276"/>
                  </a:lnTo>
                  <a:lnTo>
                    <a:pt x="2567353" y="224029"/>
                  </a:lnTo>
                  <a:lnTo>
                    <a:pt x="2579237" y="273370"/>
                  </a:lnTo>
                  <a:lnTo>
                    <a:pt x="2583279" y="324428"/>
                  </a:lnTo>
                  <a:lnTo>
                    <a:pt x="2579761" y="372369"/>
                  </a:lnTo>
                  <a:lnTo>
                    <a:pt x="2569543" y="418127"/>
                  </a:lnTo>
                  <a:lnTo>
                    <a:pt x="2553126" y="461198"/>
                  </a:lnTo>
                  <a:lnTo>
                    <a:pt x="2531011" y="501082"/>
                  </a:lnTo>
                  <a:lnTo>
                    <a:pt x="2503702" y="537276"/>
                  </a:lnTo>
                  <a:lnTo>
                    <a:pt x="2471699" y="569279"/>
                  </a:lnTo>
                  <a:lnTo>
                    <a:pt x="2435505" y="596589"/>
                  </a:lnTo>
                  <a:lnTo>
                    <a:pt x="2395621" y="618703"/>
                  </a:lnTo>
                  <a:lnTo>
                    <a:pt x="2352550" y="635120"/>
                  </a:lnTo>
                  <a:lnTo>
                    <a:pt x="2306792" y="645338"/>
                  </a:lnTo>
                  <a:lnTo>
                    <a:pt x="2258851" y="648856"/>
                  </a:lnTo>
                  <a:close/>
                </a:path>
              </a:pathLst>
            </a:custGeom>
            <a:solidFill>
              <a:srgbClr val="57A7B5"/>
            </a:solidFill>
          </p:spPr>
          <p:txBody>
            <a:bodyPr wrap="square" lIns="0" tIns="0" rIns="0" bIns="0" rtlCol="0"/>
            <a:lstStyle/>
            <a:p>
              <a:endParaRPr/>
            </a:p>
          </p:txBody>
        </p:sp>
        <p:pic>
          <p:nvPicPr>
            <p:cNvPr id="43" name="object 43"/>
            <p:cNvPicPr/>
            <p:nvPr/>
          </p:nvPicPr>
          <p:blipFill>
            <a:blip r:embed="rId10" cstate="print"/>
            <a:stretch>
              <a:fillRect/>
            </a:stretch>
          </p:blipFill>
          <p:spPr>
            <a:xfrm>
              <a:off x="6170734" y="2587708"/>
              <a:ext cx="639121" cy="639121"/>
            </a:xfrm>
            <a:prstGeom prst="rect">
              <a:avLst/>
            </a:prstGeom>
          </p:spPr>
        </p:pic>
        <p:sp>
          <p:nvSpPr>
            <p:cNvPr id="44" name="object 44"/>
            <p:cNvSpPr/>
            <p:nvPr/>
          </p:nvSpPr>
          <p:spPr>
            <a:xfrm>
              <a:off x="6239255" y="2656228"/>
              <a:ext cx="502284" cy="502284"/>
            </a:xfrm>
            <a:custGeom>
              <a:avLst/>
              <a:gdLst/>
              <a:ahLst/>
              <a:cxnLst/>
              <a:rect l="l" t="t" r="r" b="b"/>
              <a:pathLst>
                <a:path w="502284" h="502285">
                  <a:moveTo>
                    <a:pt x="251039" y="502079"/>
                  </a:moveTo>
                  <a:lnTo>
                    <a:pt x="205915" y="498034"/>
                  </a:lnTo>
                  <a:lnTo>
                    <a:pt x="163443" y="486373"/>
                  </a:lnTo>
                  <a:lnTo>
                    <a:pt x="124335" y="467804"/>
                  </a:lnTo>
                  <a:lnTo>
                    <a:pt x="89298" y="443037"/>
                  </a:lnTo>
                  <a:lnTo>
                    <a:pt x="59041" y="412781"/>
                  </a:lnTo>
                  <a:lnTo>
                    <a:pt x="34274" y="377744"/>
                  </a:lnTo>
                  <a:lnTo>
                    <a:pt x="15705" y="338635"/>
                  </a:lnTo>
                  <a:lnTo>
                    <a:pt x="4044" y="296164"/>
                  </a:lnTo>
                  <a:lnTo>
                    <a:pt x="0" y="251039"/>
                  </a:lnTo>
                  <a:lnTo>
                    <a:pt x="4044" y="205914"/>
                  </a:lnTo>
                  <a:lnTo>
                    <a:pt x="15705" y="163443"/>
                  </a:lnTo>
                  <a:lnTo>
                    <a:pt x="34274" y="124335"/>
                  </a:lnTo>
                  <a:lnTo>
                    <a:pt x="59041" y="89297"/>
                  </a:lnTo>
                  <a:lnTo>
                    <a:pt x="89298" y="59041"/>
                  </a:lnTo>
                  <a:lnTo>
                    <a:pt x="124335" y="34274"/>
                  </a:lnTo>
                  <a:lnTo>
                    <a:pt x="163443" y="15705"/>
                  </a:lnTo>
                  <a:lnTo>
                    <a:pt x="205915" y="4044"/>
                  </a:lnTo>
                  <a:lnTo>
                    <a:pt x="251039" y="0"/>
                  </a:lnTo>
                  <a:lnTo>
                    <a:pt x="300243" y="4868"/>
                  </a:lnTo>
                  <a:lnTo>
                    <a:pt x="347108" y="19109"/>
                  </a:lnTo>
                  <a:lnTo>
                    <a:pt x="390316" y="42177"/>
                  </a:lnTo>
                  <a:lnTo>
                    <a:pt x="428551" y="73527"/>
                  </a:lnTo>
                  <a:lnTo>
                    <a:pt x="459901" y="111762"/>
                  </a:lnTo>
                  <a:lnTo>
                    <a:pt x="482970" y="154970"/>
                  </a:lnTo>
                  <a:lnTo>
                    <a:pt x="497211" y="201835"/>
                  </a:lnTo>
                  <a:lnTo>
                    <a:pt x="502079" y="251039"/>
                  </a:lnTo>
                  <a:lnTo>
                    <a:pt x="498034" y="296164"/>
                  </a:lnTo>
                  <a:lnTo>
                    <a:pt x="486373" y="338635"/>
                  </a:lnTo>
                  <a:lnTo>
                    <a:pt x="467805" y="377744"/>
                  </a:lnTo>
                  <a:lnTo>
                    <a:pt x="443038" y="412781"/>
                  </a:lnTo>
                  <a:lnTo>
                    <a:pt x="412781" y="443037"/>
                  </a:lnTo>
                  <a:lnTo>
                    <a:pt x="377744" y="467804"/>
                  </a:lnTo>
                  <a:lnTo>
                    <a:pt x="338635" y="486373"/>
                  </a:lnTo>
                  <a:lnTo>
                    <a:pt x="296164" y="498034"/>
                  </a:lnTo>
                  <a:lnTo>
                    <a:pt x="251039" y="502079"/>
                  </a:lnTo>
                  <a:close/>
                </a:path>
              </a:pathLst>
            </a:custGeom>
            <a:solidFill>
              <a:srgbClr val="FFFFFF"/>
            </a:solidFill>
          </p:spPr>
          <p:txBody>
            <a:bodyPr wrap="square" lIns="0" tIns="0" rIns="0" bIns="0" rtlCol="0"/>
            <a:lstStyle/>
            <a:p>
              <a:endParaRPr/>
            </a:p>
          </p:txBody>
        </p:sp>
        <p:pic>
          <p:nvPicPr>
            <p:cNvPr id="45" name="object 45"/>
            <p:cNvPicPr/>
            <p:nvPr/>
          </p:nvPicPr>
          <p:blipFill>
            <a:blip r:embed="rId9" cstate="print"/>
            <a:stretch>
              <a:fillRect/>
            </a:stretch>
          </p:blipFill>
          <p:spPr>
            <a:xfrm>
              <a:off x="2221564" y="2493868"/>
              <a:ext cx="2761079" cy="826656"/>
            </a:xfrm>
            <a:prstGeom prst="rect">
              <a:avLst/>
            </a:prstGeom>
          </p:spPr>
        </p:pic>
        <p:sp>
          <p:nvSpPr>
            <p:cNvPr id="46" name="object 46"/>
            <p:cNvSpPr/>
            <p:nvPr/>
          </p:nvSpPr>
          <p:spPr>
            <a:xfrm>
              <a:off x="2272364" y="2582768"/>
              <a:ext cx="2583815" cy="648970"/>
            </a:xfrm>
            <a:custGeom>
              <a:avLst/>
              <a:gdLst/>
              <a:ahLst/>
              <a:cxnLst/>
              <a:rect l="l" t="t" r="r" b="b"/>
              <a:pathLst>
                <a:path w="2583815" h="648969">
                  <a:moveTo>
                    <a:pt x="2258850" y="648856"/>
                  </a:moveTo>
                  <a:lnTo>
                    <a:pt x="324428" y="648856"/>
                  </a:lnTo>
                  <a:lnTo>
                    <a:pt x="276486" y="645338"/>
                  </a:lnTo>
                  <a:lnTo>
                    <a:pt x="230729" y="635120"/>
                  </a:lnTo>
                  <a:lnTo>
                    <a:pt x="187657" y="618703"/>
                  </a:lnTo>
                  <a:lnTo>
                    <a:pt x="147773" y="596589"/>
                  </a:lnTo>
                  <a:lnTo>
                    <a:pt x="111579" y="569279"/>
                  </a:lnTo>
                  <a:lnTo>
                    <a:pt x="79576" y="537276"/>
                  </a:lnTo>
                  <a:lnTo>
                    <a:pt x="52267" y="501082"/>
                  </a:lnTo>
                  <a:lnTo>
                    <a:pt x="30153" y="461198"/>
                  </a:lnTo>
                  <a:lnTo>
                    <a:pt x="13735" y="418127"/>
                  </a:lnTo>
                  <a:lnTo>
                    <a:pt x="3517" y="372369"/>
                  </a:lnTo>
                  <a:lnTo>
                    <a:pt x="0" y="324428"/>
                  </a:lnTo>
                  <a:lnTo>
                    <a:pt x="3517" y="276486"/>
                  </a:lnTo>
                  <a:lnTo>
                    <a:pt x="13735" y="230729"/>
                  </a:lnTo>
                  <a:lnTo>
                    <a:pt x="30153" y="187657"/>
                  </a:lnTo>
                  <a:lnTo>
                    <a:pt x="52267" y="147773"/>
                  </a:lnTo>
                  <a:lnTo>
                    <a:pt x="79576" y="111579"/>
                  </a:lnTo>
                  <a:lnTo>
                    <a:pt x="111579" y="79576"/>
                  </a:lnTo>
                  <a:lnTo>
                    <a:pt x="147773" y="52267"/>
                  </a:lnTo>
                  <a:lnTo>
                    <a:pt x="187657" y="30153"/>
                  </a:lnTo>
                  <a:lnTo>
                    <a:pt x="230729" y="13735"/>
                  </a:lnTo>
                  <a:lnTo>
                    <a:pt x="276486" y="3517"/>
                  </a:lnTo>
                  <a:lnTo>
                    <a:pt x="324428" y="0"/>
                  </a:lnTo>
                  <a:lnTo>
                    <a:pt x="2258850" y="0"/>
                  </a:lnTo>
                  <a:lnTo>
                    <a:pt x="2309909" y="4041"/>
                  </a:lnTo>
                  <a:lnTo>
                    <a:pt x="2359250" y="15925"/>
                  </a:lnTo>
                  <a:lnTo>
                    <a:pt x="2406002" y="35290"/>
                  </a:lnTo>
                  <a:lnTo>
                    <a:pt x="2449295" y="61777"/>
                  </a:lnTo>
                  <a:lnTo>
                    <a:pt x="2488256" y="95022"/>
                  </a:lnTo>
                  <a:lnTo>
                    <a:pt x="2521502" y="133984"/>
                  </a:lnTo>
                  <a:lnTo>
                    <a:pt x="2547988" y="177276"/>
                  </a:lnTo>
                  <a:lnTo>
                    <a:pt x="2567353" y="224029"/>
                  </a:lnTo>
                  <a:lnTo>
                    <a:pt x="2579237" y="273370"/>
                  </a:lnTo>
                  <a:lnTo>
                    <a:pt x="2583279" y="324428"/>
                  </a:lnTo>
                  <a:lnTo>
                    <a:pt x="2579761" y="372369"/>
                  </a:lnTo>
                  <a:lnTo>
                    <a:pt x="2569543" y="418127"/>
                  </a:lnTo>
                  <a:lnTo>
                    <a:pt x="2553126" y="461198"/>
                  </a:lnTo>
                  <a:lnTo>
                    <a:pt x="2531012" y="501082"/>
                  </a:lnTo>
                  <a:lnTo>
                    <a:pt x="2503702" y="537276"/>
                  </a:lnTo>
                  <a:lnTo>
                    <a:pt x="2471699" y="569279"/>
                  </a:lnTo>
                  <a:lnTo>
                    <a:pt x="2435505" y="596589"/>
                  </a:lnTo>
                  <a:lnTo>
                    <a:pt x="2395621" y="618703"/>
                  </a:lnTo>
                  <a:lnTo>
                    <a:pt x="2352550" y="635120"/>
                  </a:lnTo>
                  <a:lnTo>
                    <a:pt x="2306792" y="645338"/>
                  </a:lnTo>
                  <a:lnTo>
                    <a:pt x="2258850" y="648856"/>
                  </a:lnTo>
                  <a:close/>
                </a:path>
              </a:pathLst>
            </a:custGeom>
            <a:solidFill>
              <a:srgbClr val="4A86E7"/>
            </a:solidFill>
          </p:spPr>
          <p:txBody>
            <a:bodyPr wrap="square" lIns="0" tIns="0" rIns="0" bIns="0" rtlCol="0"/>
            <a:lstStyle/>
            <a:p>
              <a:endParaRPr/>
            </a:p>
          </p:txBody>
        </p:sp>
        <p:pic>
          <p:nvPicPr>
            <p:cNvPr id="47" name="object 47"/>
            <p:cNvPicPr/>
            <p:nvPr/>
          </p:nvPicPr>
          <p:blipFill>
            <a:blip r:embed="rId11" cstate="print"/>
            <a:stretch>
              <a:fillRect/>
            </a:stretch>
          </p:blipFill>
          <p:spPr>
            <a:xfrm>
              <a:off x="4187289" y="2587708"/>
              <a:ext cx="639121" cy="639121"/>
            </a:xfrm>
            <a:prstGeom prst="rect">
              <a:avLst/>
            </a:prstGeom>
          </p:spPr>
        </p:pic>
        <p:sp>
          <p:nvSpPr>
            <p:cNvPr id="48" name="object 48"/>
            <p:cNvSpPr/>
            <p:nvPr/>
          </p:nvSpPr>
          <p:spPr>
            <a:xfrm>
              <a:off x="4255809" y="2656228"/>
              <a:ext cx="502284" cy="502284"/>
            </a:xfrm>
            <a:custGeom>
              <a:avLst/>
              <a:gdLst/>
              <a:ahLst/>
              <a:cxnLst/>
              <a:rect l="l" t="t" r="r" b="b"/>
              <a:pathLst>
                <a:path w="502285" h="502285">
                  <a:moveTo>
                    <a:pt x="251039" y="502079"/>
                  </a:moveTo>
                  <a:lnTo>
                    <a:pt x="205915" y="498034"/>
                  </a:lnTo>
                  <a:lnTo>
                    <a:pt x="163443" y="486373"/>
                  </a:lnTo>
                  <a:lnTo>
                    <a:pt x="124335" y="467804"/>
                  </a:lnTo>
                  <a:lnTo>
                    <a:pt x="89298" y="443037"/>
                  </a:lnTo>
                  <a:lnTo>
                    <a:pt x="59041" y="412781"/>
                  </a:lnTo>
                  <a:lnTo>
                    <a:pt x="34274" y="377744"/>
                  </a:lnTo>
                  <a:lnTo>
                    <a:pt x="15705" y="338635"/>
                  </a:lnTo>
                  <a:lnTo>
                    <a:pt x="4044" y="296164"/>
                  </a:lnTo>
                  <a:lnTo>
                    <a:pt x="0" y="251039"/>
                  </a:lnTo>
                  <a:lnTo>
                    <a:pt x="4044" y="205914"/>
                  </a:lnTo>
                  <a:lnTo>
                    <a:pt x="15705" y="163443"/>
                  </a:lnTo>
                  <a:lnTo>
                    <a:pt x="34274" y="124335"/>
                  </a:lnTo>
                  <a:lnTo>
                    <a:pt x="59041" y="89297"/>
                  </a:lnTo>
                  <a:lnTo>
                    <a:pt x="89298" y="59041"/>
                  </a:lnTo>
                  <a:lnTo>
                    <a:pt x="124335" y="34274"/>
                  </a:lnTo>
                  <a:lnTo>
                    <a:pt x="163443" y="15705"/>
                  </a:lnTo>
                  <a:lnTo>
                    <a:pt x="205915" y="4044"/>
                  </a:lnTo>
                  <a:lnTo>
                    <a:pt x="251039" y="0"/>
                  </a:lnTo>
                  <a:lnTo>
                    <a:pt x="300243" y="4868"/>
                  </a:lnTo>
                  <a:lnTo>
                    <a:pt x="347108" y="19109"/>
                  </a:lnTo>
                  <a:lnTo>
                    <a:pt x="390316" y="42177"/>
                  </a:lnTo>
                  <a:lnTo>
                    <a:pt x="428551" y="73527"/>
                  </a:lnTo>
                  <a:lnTo>
                    <a:pt x="459901" y="111762"/>
                  </a:lnTo>
                  <a:lnTo>
                    <a:pt x="482970" y="154970"/>
                  </a:lnTo>
                  <a:lnTo>
                    <a:pt x="497211" y="201835"/>
                  </a:lnTo>
                  <a:lnTo>
                    <a:pt x="502079" y="251039"/>
                  </a:lnTo>
                  <a:lnTo>
                    <a:pt x="498034" y="296164"/>
                  </a:lnTo>
                  <a:lnTo>
                    <a:pt x="486373" y="338635"/>
                  </a:lnTo>
                  <a:lnTo>
                    <a:pt x="467805" y="377744"/>
                  </a:lnTo>
                  <a:lnTo>
                    <a:pt x="443037" y="412781"/>
                  </a:lnTo>
                  <a:lnTo>
                    <a:pt x="412781" y="443037"/>
                  </a:lnTo>
                  <a:lnTo>
                    <a:pt x="377744" y="467804"/>
                  </a:lnTo>
                  <a:lnTo>
                    <a:pt x="338635" y="486373"/>
                  </a:lnTo>
                  <a:lnTo>
                    <a:pt x="296164" y="498034"/>
                  </a:lnTo>
                  <a:lnTo>
                    <a:pt x="251039" y="502079"/>
                  </a:lnTo>
                  <a:close/>
                </a:path>
              </a:pathLst>
            </a:custGeom>
            <a:solidFill>
              <a:srgbClr val="FFFFFF"/>
            </a:solidFill>
          </p:spPr>
          <p:txBody>
            <a:bodyPr wrap="square" lIns="0" tIns="0" rIns="0" bIns="0" rtlCol="0"/>
            <a:lstStyle/>
            <a:p>
              <a:endParaRPr/>
            </a:p>
          </p:txBody>
        </p:sp>
        <p:pic>
          <p:nvPicPr>
            <p:cNvPr id="49" name="object 49"/>
            <p:cNvPicPr/>
            <p:nvPr/>
          </p:nvPicPr>
          <p:blipFill>
            <a:blip r:embed="rId9" cstate="print"/>
            <a:stretch>
              <a:fillRect/>
            </a:stretch>
          </p:blipFill>
          <p:spPr>
            <a:xfrm>
              <a:off x="238118" y="2493868"/>
              <a:ext cx="2761079" cy="826656"/>
            </a:xfrm>
            <a:prstGeom prst="rect">
              <a:avLst/>
            </a:prstGeom>
          </p:spPr>
        </p:pic>
        <p:sp>
          <p:nvSpPr>
            <p:cNvPr id="50" name="object 50"/>
            <p:cNvSpPr/>
            <p:nvPr/>
          </p:nvSpPr>
          <p:spPr>
            <a:xfrm>
              <a:off x="288918" y="2582768"/>
              <a:ext cx="2583815" cy="648970"/>
            </a:xfrm>
            <a:custGeom>
              <a:avLst/>
              <a:gdLst/>
              <a:ahLst/>
              <a:cxnLst/>
              <a:rect l="l" t="t" r="r" b="b"/>
              <a:pathLst>
                <a:path w="2583815" h="648969">
                  <a:moveTo>
                    <a:pt x="2258851" y="648856"/>
                  </a:moveTo>
                  <a:lnTo>
                    <a:pt x="324428" y="648856"/>
                  </a:lnTo>
                  <a:lnTo>
                    <a:pt x="276486" y="645338"/>
                  </a:lnTo>
                  <a:lnTo>
                    <a:pt x="230729" y="635120"/>
                  </a:lnTo>
                  <a:lnTo>
                    <a:pt x="187657" y="618703"/>
                  </a:lnTo>
                  <a:lnTo>
                    <a:pt x="147773" y="596589"/>
                  </a:lnTo>
                  <a:lnTo>
                    <a:pt x="111579" y="569279"/>
                  </a:lnTo>
                  <a:lnTo>
                    <a:pt x="79576" y="537276"/>
                  </a:lnTo>
                  <a:lnTo>
                    <a:pt x="52267" y="501082"/>
                  </a:lnTo>
                  <a:lnTo>
                    <a:pt x="30153" y="461198"/>
                  </a:lnTo>
                  <a:lnTo>
                    <a:pt x="13735" y="418127"/>
                  </a:lnTo>
                  <a:lnTo>
                    <a:pt x="3517" y="372369"/>
                  </a:lnTo>
                  <a:lnTo>
                    <a:pt x="0" y="324428"/>
                  </a:lnTo>
                  <a:lnTo>
                    <a:pt x="3517" y="276486"/>
                  </a:lnTo>
                  <a:lnTo>
                    <a:pt x="13735" y="230729"/>
                  </a:lnTo>
                  <a:lnTo>
                    <a:pt x="30153" y="187657"/>
                  </a:lnTo>
                  <a:lnTo>
                    <a:pt x="52267" y="147773"/>
                  </a:lnTo>
                  <a:lnTo>
                    <a:pt x="79576" y="111579"/>
                  </a:lnTo>
                  <a:lnTo>
                    <a:pt x="111579" y="79576"/>
                  </a:lnTo>
                  <a:lnTo>
                    <a:pt x="147773" y="52267"/>
                  </a:lnTo>
                  <a:lnTo>
                    <a:pt x="187657" y="30153"/>
                  </a:lnTo>
                  <a:lnTo>
                    <a:pt x="230729" y="13735"/>
                  </a:lnTo>
                  <a:lnTo>
                    <a:pt x="276486" y="3517"/>
                  </a:lnTo>
                  <a:lnTo>
                    <a:pt x="324428" y="0"/>
                  </a:lnTo>
                  <a:lnTo>
                    <a:pt x="2258851" y="0"/>
                  </a:lnTo>
                  <a:lnTo>
                    <a:pt x="2309909" y="4041"/>
                  </a:lnTo>
                  <a:lnTo>
                    <a:pt x="2359250" y="15925"/>
                  </a:lnTo>
                  <a:lnTo>
                    <a:pt x="2406002" y="35290"/>
                  </a:lnTo>
                  <a:lnTo>
                    <a:pt x="2449295" y="61777"/>
                  </a:lnTo>
                  <a:lnTo>
                    <a:pt x="2488256" y="95022"/>
                  </a:lnTo>
                  <a:lnTo>
                    <a:pt x="2521502" y="133984"/>
                  </a:lnTo>
                  <a:lnTo>
                    <a:pt x="2547988" y="177276"/>
                  </a:lnTo>
                  <a:lnTo>
                    <a:pt x="2567354" y="224029"/>
                  </a:lnTo>
                  <a:lnTo>
                    <a:pt x="2579238" y="273370"/>
                  </a:lnTo>
                  <a:lnTo>
                    <a:pt x="2583279" y="324428"/>
                  </a:lnTo>
                  <a:lnTo>
                    <a:pt x="2579761" y="372369"/>
                  </a:lnTo>
                  <a:lnTo>
                    <a:pt x="2569543" y="418127"/>
                  </a:lnTo>
                  <a:lnTo>
                    <a:pt x="2553126" y="461198"/>
                  </a:lnTo>
                  <a:lnTo>
                    <a:pt x="2531012" y="501082"/>
                  </a:lnTo>
                  <a:lnTo>
                    <a:pt x="2503702" y="537276"/>
                  </a:lnTo>
                  <a:lnTo>
                    <a:pt x="2471700" y="569279"/>
                  </a:lnTo>
                  <a:lnTo>
                    <a:pt x="2435505" y="596589"/>
                  </a:lnTo>
                  <a:lnTo>
                    <a:pt x="2395621" y="618703"/>
                  </a:lnTo>
                  <a:lnTo>
                    <a:pt x="2352550" y="635120"/>
                  </a:lnTo>
                  <a:lnTo>
                    <a:pt x="2306792" y="645338"/>
                  </a:lnTo>
                  <a:lnTo>
                    <a:pt x="2258851" y="648856"/>
                  </a:lnTo>
                  <a:close/>
                </a:path>
              </a:pathLst>
            </a:custGeom>
            <a:solidFill>
              <a:srgbClr val="FFB600"/>
            </a:solidFill>
          </p:spPr>
          <p:txBody>
            <a:bodyPr wrap="square" lIns="0" tIns="0" rIns="0" bIns="0" rtlCol="0"/>
            <a:lstStyle/>
            <a:p>
              <a:endParaRPr/>
            </a:p>
          </p:txBody>
        </p:sp>
        <p:pic>
          <p:nvPicPr>
            <p:cNvPr id="51" name="object 51"/>
            <p:cNvPicPr/>
            <p:nvPr/>
          </p:nvPicPr>
          <p:blipFill>
            <a:blip r:embed="rId11" cstate="print"/>
            <a:stretch>
              <a:fillRect/>
            </a:stretch>
          </p:blipFill>
          <p:spPr>
            <a:xfrm>
              <a:off x="2203843" y="2587708"/>
              <a:ext cx="639121" cy="639121"/>
            </a:xfrm>
            <a:prstGeom prst="rect">
              <a:avLst/>
            </a:prstGeom>
          </p:spPr>
        </p:pic>
        <p:sp>
          <p:nvSpPr>
            <p:cNvPr id="52" name="object 52"/>
            <p:cNvSpPr/>
            <p:nvPr/>
          </p:nvSpPr>
          <p:spPr>
            <a:xfrm>
              <a:off x="2272364" y="2656228"/>
              <a:ext cx="502284" cy="502284"/>
            </a:xfrm>
            <a:custGeom>
              <a:avLst/>
              <a:gdLst/>
              <a:ahLst/>
              <a:cxnLst/>
              <a:rect l="l" t="t" r="r" b="b"/>
              <a:pathLst>
                <a:path w="502285" h="502285">
                  <a:moveTo>
                    <a:pt x="251039" y="502079"/>
                  </a:moveTo>
                  <a:lnTo>
                    <a:pt x="205914" y="498034"/>
                  </a:lnTo>
                  <a:lnTo>
                    <a:pt x="163443" y="486373"/>
                  </a:lnTo>
                  <a:lnTo>
                    <a:pt x="124335" y="467804"/>
                  </a:lnTo>
                  <a:lnTo>
                    <a:pt x="89297" y="443037"/>
                  </a:lnTo>
                  <a:lnTo>
                    <a:pt x="59041" y="412781"/>
                  </a:lnTo>
                  <a:lnTo>
                    <a:pt x="34274" y="377744"/>
                  </a:lnTo>
                  <a:lnTo>
                    <a:pt x="15705" y="338635"/>
                  </a:lnTo>
                  <a:lnTo>
                    <a:pt x="4044" y="296164"/>
                  </a:lnTo>
                  <a:lnTo>
                    <a:pt x="0" y="251039"/>
                  </a:lnTo>
                  <a:lnTo>
                    <a:pt x="4044" y="205914"/>
                  </a:lnTo>
                  <a:lnTo>
                    <a:pt x="15705" y="163443"/>
                  </a:lnTo>
                  <a:lnTo>
                    <a:pt x="34274" y="124335"/>
                  </a:lnTo>
                  <a:lnTo>
                    <a:pt x="59041" y="89297"/>
                  </a:lnTo>
                  <a:lnTo>
                    <a:pt x="89297" y="59041"/>
                  </a:lnTo>
                  <a:lnTo>
                    <a:pt x="124335" y="34274"/>
                  </a:lnTo>
                  <a:lnTo>
                    <a:pt x="163443" y="15705"/>
                  </a:lnTo>
                  <a:lnTo>
                    <a:pt x="205914" y="4044"/>
                  </a:lnTo>
                  <a:lnTo>
                    <a:pt x="251039" y="0"/>
                  </a:lnTo>
                  <a:lnTo>
                    <a:pt x="300243" y="4868"/>
                  </a:lnTo>
                  <a:lnTo>
                    <a:pt x="347108" y="19109"/>
                  </a:lnTo>
                  <a:lnTo>
                    <a:pt x="390316" y="42177"/>
                  </a:lnTo>
                  <a:lnTo>
                    <a:pt x="428551" y="73527"/>
                  </a:lnTo>
                  <a:lnTo>
                    <a:pt x="459901" y="111762"/>
                  </a:lnTo>
                  <a:lnTo>
                    <a:pt x="482970" y="154970"/>
                  </a:lnTo>
                  <a:lnTo>
                    <a:pt x="497211" y="201835"/>
                  </a:lnTo>
                  <a:lnTo>
                    <a:pt x="502079" y="251039"/>
                  </a:lnTo>
                  <a:lnTo>
                    <a:pt x="498034" y="296164"/>
                  </a:lnTo>
                  <a:lnTo>
                    <a:pt x="486373" y="338635"/>
                  </a:lnTo>
                  <a:lnTo>
                    <a:pt x="467804" y="377744"/>
                  </a:lnTo>
                  <a:lnTo>
                    <a:pt x="443037" y="412781"/>
                  </a:lnTo>
                  <a:lnTo>
                    <a:pt x="412781" y="443037"/>
                  </a:lnTo>
                  <a:lnTo>
                    <a:pt x="377744" y="467804"/>
                  </a:lnTo>
                  <a:lnTo>
                    <a:pt x="338635" y="486373"/>
                  </a:lnTo>
                  <a:lnTo>
                    <a:pt x="296164" y="498034"/>
                  </a:lnTo>
                  <a:lnTo>
                    <a:pt x="251039" y="502079"/>
                  </a:lnTo>
                  <a:close/>
                </a:path>
              </a:pathLst>
            </a:custGeom>
            <a:solidFill>
              <a:srgbClr val="FFFFFF"/>
            </a:solidFill>
          </p:spPr>
          <p:txBody>
            <a:bodyPr wrap="square" lIns="0" tIns="0" rIns="0" bIns="0" rtlCol="0"/>
            <a:lstStyle/>
            <a:p>
              <a:endParaRPr/>
            </a:p>
          </p:txBody>
        </p:sp>
      </p:grpSp>
      <p:sp>
        <p:nvSpPr>
          <p:cNvPr id="53" name="object 53"/>
          <p:cNvSpPr txBox="1"/>
          <p:nvPr/>
        </p:nvSpPr>
        <p:spPr>
          <a:xfrm>
            <a:off x="667310" y="2783926"/>
            <a:ext cx="1136015" cy="238760"/>
          </a:xfrm>
          <a:prstGeom prst="rect">
            <a:avLst/>
          </a:prstGeom>
        </p:spPr>
        <p:txBody>
          <a:bodyPr vert="horz" wrap="square" lIns="0" tIns="12700" rIns="0" bIns="0" rtlCol="0">
            <a:spAutoFit/>
          </a:bodyPr>
          <a:lstStyle/>
          <a:p>
            <a:pPr marL="12700">
              <a:lnSpc>
                <a:spcPct val="100000"/>
              </a:lnSpc>
              <a:spcBef>
                <a:spcPts val="100"/>
              </a:spcBef>
            </a:pPr>
            <a:r>
              <a:rPr sz="1400" spc="90" dirty="0">
                <a:solidFill>
                  <a:srgbClr val="FFFFFF"/>
                </a:solidFill>
                <a:latin typeface="Trebuchet MS"/>
                <a:cs typeface="Trebuchet MS"/>
              </a:rPr>
              <a:t>Merge</a:t>
            </a:r>
            <a:r>
              <a:rPr sz="1400" spc="-65" dirty="0">
                <a:solidFill>
                  <a:srgbClr val="FFFFFF"/>
                </a:solidFill>
                <a:latin typeface="Trebuchet MS"/>
                <a:cs typeface="Trebuchet MS"/>
              </a:rPr>
              <a:t> </a:t>
            </a:r>
            <a:r>
              <a:rPr sz="1400" spc="-55" dirty="0">
                <a:solidFill>
                  <a:srgbClr val="FFFFFF"/>
                </a:solidFill>
                <a:latin typeface="Trebuchet MS"/>
                <a:cs typeface="Trebuchet MS"/>
              </a:rPr>
              <a:t>&amp;</a:t>
            </a:r>
            <a:r>
              <a:rPr sz="1400" spc="-65" dirty="0">
                <a:solidFill>
                  <a:srgbClr val="FFFFFF"/>
                </a:solidFill>
                <a:latin typeface="Trebuchet MS"/>
                <a:cs typeface="Trebuchet MS"/>
              </a:rPr>
              <a:t> </a:t>
            </a:r>
            <a:r>
              <a:rPr sz="1400" spc="5" dirty="0">
                <a:solidFill>
                  <a:srgbClr val="FFFFFF"/>
                </a:solidFill>
                <a:latin typeface="Trebuchet MS"/>
                <a:cs typeface="Trebuchet MS"/>
              </a:rPr>
              <a:t>Split</a:t>
            </a:r>
            <a:endParaRPr sz="1400">
              <a:latin typeface="Trebuchet MS"/>
              <a:cs typeface="Trebuchet MS"/>
            </a:endParaRPr>
          </a:p>
        </p:txBody>
      </p:sp>
      <p:sp>
        <p:nvSpPr>
          <p:cNvPr id="54" name="object 54"/>
          <p:cNvSpPr txBox="1"/>
          <p:nvPr/>
        </p:nvSpPr>
        <p:spPr>
          <a:xfrm>
            <a:off x="3029218" y="2707465"/>
            <a:ext cx="872490" cy="389255"/>
          </a:xfrm>
          <a:prstGeom prst="rect">
            <a:avLst/>
          </a:prstGeom>
        </p:spPr>
        <p:txBody>
          <a:bodyPr vert="horz" wrap="square" lIns="0" tIns="19685" rIns="0" bIns="0" rtlCol="0">
            <a:spAutoFit/>
          </a:bodyPr>
          <a:lstStyle/>
          <a:p>
            <a:pPr marL="12700" marR="5080">
              <a:lnSpc>
                <a:spcPts val="1430"/>
              </a:lnSpc>
              <a:spcBef>
                <a:spcPts val="155"/>
              </a:spcBef>
            </a:pPr>
            <a:r>
              <a:rPr sz="1200" spc="15" dirty="0">
                <a:solidFill>
                  <a:srgbClr val="FFFFFF"/>
                </a:solidFill>
                <a:latin typeface="Trebuchet MS"/>
                <a:cs typeface="Trebuchet MS"/>
              </a:rPr>
              <a:t>Feature </a:t>
            </a:r>
            <a:r>
              <a:rPr sz="1200" spc="20" dirty="0">
                <a:solidFill>
                  <a:srgbClr val="FFFFFF"/>
                </a:solidFill>
                <a:latin typeface="Trebuchet MS"/>
                <a:cs typeface="Trebuchet MS"/>
              </a:rPr>
              <a:t> </a:t>
            </a:r>
            <a:r>
              <a:rPr sz="1200" spc="35" dirty="0">
                <a:solidFill>
                  <a:srgbClr val="FFFFFF"/>
                </a:solidFill>
                <a:latin typeface="Trebuchet MS"/>
                <a:cs typeface="Trebuchet MS"/>
              </a:rPr>
              <a:t>Engineering</a:t>
            </a:r>
            <a:endParaRPr sz="1200">
              <a:latin typeface="Trebuchet MS"/>
              <a:cs typeface="Trebuchet MS"/>
            </a:endParaRPr>
          </a:p>
        </p:txBody>
      </p:sp>
      <p:sp>
        <p:nvSpPr>
          <p:cNvPr id="55" name="object 55"/>
          <p:cNvSpPr txBox="1"/>
          <p:nvPr/>
        </p:nvSpPr>
        <p:spPr>
          <a:xfrm>
            <a:off x="7037427" y="2708742"/>
            <a:ext cx="692785" cy="389255"/>
          </a:xfrm>
          <a:prstGeom prst="rect">
            <a:avLst/>
          </a:prstGeom>
        </p:spPr>
        <p:txBody>
          <a:bodyPr vert="horz" wrap="square" lIns="0" tIns="19685" rIns="0" bIns="0" rtlCol="0">
            <a:spAutoFit/>
          </a:bodyPr>
          <a:lstStyle/>
          <a:p>
            <a:pPr marL="12700" marR="5080">
              <a:lnSpc>
                <a:spcPts val="1430"/>
              </a:lnSpc>
              <a:spcBef>
                <a:spcPts val="155"/>
              </a:spcBef>
            </a:pPr>
            <a:r>
              <a:rPr sz="1200" spc="50" dirty="0">
                <a:solidFill>
                  <a:srgbClr val="FFFFFF"/>
                </a:solidFill>
                <a:latin typeface="Trebuchet MS"/>
                <a:cs typeface="Trebuchet MS"/>
              </a:rPr>
              <a:t>Encoding  </a:t>
            </a:r>
            <a:r>
              <a:rPr sz="1200" spc="20" dirty="0">
                <a:solidFill>
                  <a:srgbClr val="FFFFFF"/>
                </a:solidFill>
                <a:latin typeface="Trebuchet MS"/>
                <a:cs typeface="Trebuchet MS"/>
              </a:rPr>
              <a:t>Data</a:t>
            </a:r>
            <a:endParaRPr sz="1200">
              <a:latin typeface="Trebuchet MS"/>
              <a:cs typeface="Trebuchet MS"/>
            </a:endParaRPr>
          </a:p>
        </p:txBody>
      </p:sp>
      <p:sp>
        <p:nvSpPr>
          <p:cNvPr id="56" name="object 56"/>
          <p:cNvSpPr txBox="1"/>
          <p:nvPr/>
        </p:nvSpPr>
        <p:spPr>
          <a:xfrm>
            <a:off x="5055072" y="2708742"/>
            <a:ext cx="926465" cy="389255"/>
          </a:xfrm>
          <a:prstGeom prst="rect">
            <a:avLst/>
          </a:prstGeom>
        </p:spPr>
        <p:txBody>
          <a:bodyPr vert="horz" wrap="square" lIns="0" tIns="19685" rIns="0" bIns="0" rtlCol="0">
            <a:spAutoFit/>
          </a:bodyPr>
          <a:lstStyle/>
          <a:p>
            <a:pPr marL="12700" marR="5080">
              <a:lnSpc>
                <a:spcPts val="1430"/>
              </a:lnSpc>
              <a:spcBef>
                <a:spcPts val="155"/>
              </a:spcBef>
            </a:pPr>
            <a:r>
              <a:rPr sz="1200" spc="10" dirty="0">
                <a:solidFill>
                  <a:srgbClr val="FFFFFF"/>
                </a:solidFill>
                <a:latin typeface="Trebuchet MS"/>
                <a:cs typeface="Trebuchet MS"/>
              </a:rPr>
              <a:t>Imputation</a:t>
            </a:r>
            <a:r>
              <a:rPr sz="1200" spc="-60" dirty="0">
                <a:solidFill>
                  <a:srgbClr val="FFFFFF"/>
                </a:solidFill>
                <a:latin typeface="Trebuchet MS"/>
                <a:cs typeface="Trebuchet MS"/>
              </a:rPr>
              <a:t> </a:t>
            </a:r>
            <a:r>
              <a:rPr sz="1200" spc="-30" dirty="0">
                <a:solidFill>
                  <a:srgbClr val="FFFFFF"/>
                </a:solidFill>
                <a:latin typeface="Trebuchet MS"/>
                <a:cs typeface="Trebuchet MS"/>
              </a:rPr>
              <a:t>&amp;  </a:t>
            </a:r>
            <a:r>
              <a:rPr sz="1200" spc="5" dirty="0">
                <a:solidFill>
                  <a:srgbClr val="FFFFFF"/>
                </a:solidFill>
                <a:latin typeface="Trebuchet MS"/>
                <a:cs typeface="Trebuchet MS"/>
              </a:rPr>
              <a:t>Filling</a:t>
            </a:r>
            <a:r>
              <a:rPr sz="1200" spc="-80" dirty="0">
                <a:solidFill>
                  <a:srgbClr val="FFFFFF"/>
                </a:solidFill>
                <a:latin typeface="Trebuchet MS"/>
                <a:cs typeface="Trebuchet MS"/>
              </a:rPr>
              <a:t> </a:t>
            </a:r>
            <a:r>
              <a:rPr sz="1200" spc="120" dirty="0">
                <a:solidFill>
                  <a:srgbClr val="FFFFFF"/>
                </a:solidFill>
                <a:latin typeface="Trebuchet MS"/>
                <a:cs typeface="Trebuchet MS"/>
              </a:rPr>
              <a:t>NAs</a:t>
            </a:r>
            <a:endParaRPr sz="1200">
              <a:latin typeface="Trebuchet MS"/>
              <a:cs typeface="Trebuchet MS"/>
            </a:endParaRPr>
          </a:p>
        </p:txBody>
      </p:sp>
      <p:sp>
        <p:nvSpPr>
          <p:cNvPr id="57" name="object 57"/>
          <p:cNvSpPr txBox="1"/>
          <p:nvPr/>
        </p:nvSpPr>
        <p:spPr>
          <a:xfrm>
            <a:off x="3082941" y="3743379"/>
            <a:ext cx="1368425" cy="208279"/>
          </a:xfrm>
          <a:prstGeom prst="rect">
            <a:avLst/>
          </a:prstGeom>
        </p:spPr>
        <p:txBody>
          <a:bodyPr vert="horz" wrap="square" lIns="0" tIns="12700" rIns="0" bIns="0" rtlCol="0">
            <a:spAutoFit/>
          </a:bodyPr>
          <a:lstStyle/>
          <a:p>
            <a:pPr marL="12700">
              <a:lnSpc>
                <a:spcPct val="100000"/>
              </a:lnSpc>
              <a:spcBef>
                <a:spcPts val="100"/>
              </a:spcBef>
            </a:pPr>
            <a:r>
              <a:rPr sz="1200" spc="15" dirty="0">
                <a:solidFill>
                  <a:srgbClr val="FFFFFF"/>
                </a:solidFill>
                <a:latin typeface="Trebuchet MS"/>
                <a:cs typeface="Trebuchet MS"/>
              </a:rPr>
              <a:t>Feature</a:t>
            </a:r>
            <a:r>
              <a:rPr sz="1200" spc="315" dirty="0">
                <a:solidFill>
                  <a:srgbClr val="FFFFFF"/>
                </a:solidFill>
                <a:latin typeface="Trebuchet MS"/>
                <a:cs typeface="Trebuchet MS"/>
              </a:rPr>
              <a:t> </a:t>
            </a:r>
            <a:r>
              <a:rPr sz="1200" dirty="0">
                <a:solidFill>
                  <a:srgbClr val="FFFFFF"/>
                </a:solidFill>
                <a:latin typeface="Trebuchet MS"/>
                <a:cs typeface="Trebuchet MS"/>
              </a:rPr>
              <a:t>Extraction</a:t>
            </a:r>
            <a:endParaRPr sz="1200">
              <a:latin typeface="Trebuchet MS"/>
              <a:cs typeface="Trebuchet MS"/>
            </a:endParaRPr>
          </a:p>
        </p:txBody>
      </p:sp>
      <p:grpSp>
        <p:nvGrpSpPr>
          <p:cNvPr id="58" name="object 58"/>
          <p:cNvGrpSpPr/>
          <p:nvPr/>
        </p:nvGrpSpPr>
        <p:grpSpPr>
          <a:xfrm>
            <a:off x="2365326" y="2753084"/>
            <a:ext cx="6253480" cy="317500"/>
            <a:chOff x="2365326" y="2753084"/>
            <a:chExt cx="6253480" cy="317500"/>
          </a:xfrm>
        </p:grpSpPr>
        <p:pic>
          <p:nvPicPr>
            <p:cNvPr id="59" name="object 59"/>
            <p:cNvPicPr/>
            <p:nvPr/>
          </p:nvPicPr>
          <p:blipFill>
            <a:blip r:embed="rId12" cstate="print"/>
            <a:stretch>
              <a:fillRect/>
            </a:stretch>
          </p:blipFill>
          <p:spPr>
            <a:xfrm>
              <a:off x="4380150" y="2792745"/>
              <a:ext cx="252032" cy="252140"/>
            </a:xfrm>
            <a:prstGeom prst="rect">
              <a:avLst/>
            </a:prstGeom>
          </p:spPr>
        </p:pic>
        <p:sp>
          <p:nvSpPr>
            <p:cNvPr id="60" name="object 60"/>
            <p:cNvSpPr/>
            <p:nvPr/>
          </p:nvSpPr>
          <p:spPr>
            <a:xfrm>
              <a:off x="6336983" y="2753084"/>
              <a:ext cx="284480" cy="292100"/>
            </a:xfrm>
            <a:custGeom>
              <a:avLst/>
              <a:gdLst/>
              <a:ahLst/>
              <a:cxnLst/>
              <a:rect l="l" t="t" r="r" b="b"/>
              <a:pathLst>
                <a:path w="284479" h="292100">
                  <a:moveTo>
                    <a:pt x="108112" y="80049"/>
                  </a:moveTo>
                  <a:lnTo>
                    <a:pt x="79324" y="80049"/>
                  </a:lnTo>
                  <a:lnTo>
                    <a:pt x="79324" y="34214"/>
                  </a:lnTo>
                  <a:lnTo>
                    <a:pt x="81394" y="21787"/>
                  </a:lnTo>
                  <a:lnTo>
                    <a:pt x="87241" y="10813"/>
                  </a:lnTo>
                  <a:lnTo>
                    <a:pt x="96327" y="2985"/>
                  </a:lnTo>
                  <a:lnTo>
                    <a:pt x="108112" y="0"/>
                  </a:lnTo>
                  <a:lnTo>
                    <a:pt x="255247" y="0"/>
                  </a:lnTo>
                  <a:lnTo>
                    <a:pt x="266762" y="2985"/>
                  </a:lnTo>
                  <a:lnTo>
                    <a:pt x="275878" y="10813"/>
                  </a:lnTo>
                  <a:lnTo>
                    <a:pt x="281875" y="21787"/>
                  </a:lnTo>
                  <a:lnTo>
                    <a:pt x="284034" y="34214"/>
                  </a:lnTo>
                  <a:lnTo>
                    <a:pt x="108112" y="34214"/>
                  </a:lnTo>
                  <a:lnTo>
                    <a:pt x="108112" y="80049"/>
                  </a:lnTo>
                  <a:close/>
                </a:path>
                <a:path w="284479" h="292100">
                  <a:moveTo>
                    <a:pt x="284034" y="257578"/>
                  </a:moveTo>
                  <a:lnTo>
                    <a:pt x="255247" y="257578"/>
                  </a:lnTo>
                  <a:lnTo>
                    <a:pt x="255247" y="34214"/>
                  </a:lnTo>
                  <a:lnTo>
                    <a:pt x="284034" y="34214"/>
                  </a:lnTo>
                  <a:lnTo>
                    <a:pt x="284034" y="257578"/>
                  </a:lnTo>
                  <a:close/>
                </a:path>
                <a:path w="284479" h="292100">
                  <a:moveTo>
                    <a:pt x="142017" y="217553"/>
                  </a:moveTo>
                  <a:lnTo>
                    <a:pt x="142017" y="177528"/>
                  </a:lnTo>
                  <a:lnTo>
                    <a:pt x="0" y="177528"/>
                  </a:lnTo>
                  <a:lnTo>
                    <a:pt x="0" y="131694"/>
                  </a:lnTo>
                  <a:lnTo>
                    <a:pt x="142017" y="131694"/>
                  </a:lnTo>
                  <a:lnTo>
                    <a:pt x="142017" y="91669"/>
                  </a:lnTo>
                  <a:lnTo>
                    <a:pt x="204069" y="154288"/>
                  </a:lnTo>
                  <a:lnTo>
                    <a:pt x="142017" y="217553"/>
                  </a:lnTo>
                  <a:close/>
                </a:path>
                <a:path w="284479" h="292100">
                  <a:moveTo>
                    <a:pt x="255247" y="291792"/>
                  </a:moveTo>
                  <a:lnTo>
                    <a:pt x="108112" y="291792"/>
                  </a:lnTo>
                  <a:lnTo>
                    <a:pt x="96327" y="288807"/>
                  </a:lnTo>
                  <a:lnTo>
                    <a:pt x="87241" y="280979"/>
                  </a:lnTo>
                  <a:lnTo>
                    <a:pt x="81394" y="270005"/>
                  </a:lnTo>
                  <a:lnTo>
                    <a:pt x="79324" y="257578"/>
                  </a:lnTo>
                  <a:lnTo>
                    <a:pt x="79324" y="223363"/>
                  </a:lnTo>
                  <a:lnTo>
                    <a:pt x="108112" y="223363"/>
                  </a:lnTo>
                  <a:lnTo>
                    <a:pt x="108112" y="257578"/>
                  </a:lnTo>
                  <a:lnTo>
                    <a:pt x="284034" y="257578"/>
                  </a:lnTo>
                  <a:lnTo>
                    <a:pt x="281875" y="270005"/>
                  </a:lnTo>
                  <a:lnTo>
                    <a:pt x="275878" y="280979"/>
                  </a:lnTo>
                  <a:lnTo>
                    <a:pt x="266762" y="288807"/>
                  </a:lnTo>
                  <a:lnTo>
                    <a:pt x="255247" y="291792"/>
                  </a:lnTo>
                  <a:close/>
                </a:path>
              </a:pathLst>
            </a:custGeom>
            <a:solidFill>
              <a:srgbClr val="57A7B5"/>
            </a:solidFill>
          </p:spPr>
          <p:txBody>
            <a:bodyPr wrap="square" lIns="0" tIns="0" rIns="0" bIns="0" rtlCol="0"/>
            <a:lstStyle/>
            <a:p>
              <a:endParaRPr/>
            </a:p>
          </p:txBody>
        </p:sp>
        <p:sp>
          <p:nvSpPr>
            <p:cNvPr id="61" name="object 61"/>
            <p:cNvSpPr/>
            <p:nvPr/>
          </p:nvSpPr>
          <p:spPr>
            <a:xfrm>
              <a:off x="2365326" y="2842352"/>
              <a:ext cx="310515" cy="153035"/>
            </a:xfrm>
            <a:custGeom>
              <a:avLst/>
              <a:gdLst/>
              <a:ahLst/>
              <a:cxnLst/>
              <a:rect l="l" t="t" r="r" b="b"/>
              <a:pathLst>
                <a:path w="310514" h="153035">
                  <a:moveTo>
                    <a:pt x="116222" y="93118"/>
                  </a:moveTo>
                  <a:lnTo>
                    <a:pt x="5623" y="93118"/>
                  </a:lnTo>
                  <a:lnTo>
                    <a:pt x="0" y="87568"/>
                  </a:lnTo>
                  <a:lnTo>
                    <a:pt x="0" y="71534"/>
                  </a:lnTo>
                  <a:lnTo>
                    <a:pt x="5623" y="65984"/>
                  </a:lnTo>
                  <a:lnTo>
                    <a:pt x="116222" y="65984"/>
                  </a:lnTo>
                  <a:lnTo>
                    <a:pt x="121846" y="71534"/>
                  </a:lnTo>
                  <a:lnTo>
                    <a:pt x="121846" y="87568"/>
                  </a:lnTo>
                  <a:lnTo>
                    <a:pt x="116222" y="93118"/>
                  </a:lnTo>
                  <a:close/>
                </a:path>
                <a:path w="310514" h="153035">
                  <a:moveTo>
                    <a:pt x="116222" y="152936"/>
                  </a:moveTo>
                  <a:lnTo>
                    <a:pt x="5623" y="152936"/>
                  </a:lnTo>
                  <a:lnTo>
                    <a:pt x="0" y="147386"/>
                  </a:lnTo>
                  <a:lnTo>
                    <a:pt x="0" y="131353"/>
                  </a:lnTo>
                  <a:lnTo>
                    <a:pt x="5623" y="125802"/>
                  </a:lnTo>
                  <a:lnTo>
                    <a:pt x="116222" y="125802"/>
                  </a:lnTo>
                  <a:lnTo>
                    <a:pt x="121846" y="131353"/>
                  </a:lnTo>
                  <a:lnTo>
                    <a:pt x="121846" y="147386"/>
                  </a:lnTo>
                  <a:lnTo>
                    <a:pt x="116222" y="152936"/>
                  </a:lnTo>
                  <a:close/>
                </a:path>
                <a:path w="310514" h="153035">
                  <a:moveTo>
                    <a:pt x="248692" y="65984"/>
                  </a:moveTo>
                  <a:lnTo>
                    <a:pt x="215574" y="65984"/>
                  </a:lnTo>
                  <a:lnTo>
                    <a:pt x="215574" y="0"/>
                  </a:lnTo>
                  <a:lnTo>
                    <a:pt x="248692" y="0"/>
                  </a:lnTo>
                  <a:lnTo>
                    <a:pt x="248692" y="65984"/>
                  </a:lnTo>
                  <a:close/>
                </a:path>
                <a:path w="310514" h="153035">
                  <a:moveTo>
                    <a:pt x="309927" y="93118"/>
                  </a:moveTo>
                  <a:lnTo>
                    <a:pt x="154963" y="93118"/>
                  </a:lnTo>
                  <a:lnTo>
                    <a:pt x="154963" y="65984"/>
                  </a:lnTo>
                  <a:lnTo>
                    <a:pt x="309927" y="65984"/>
                  </a:lnTo>
                  <a:lnTo>
                    <a:pt x="309927" y="93118"/>
                  </a:lnTo>
                  <a:close/>
                </a:path>
                <a:path w="310514" h="153035">
                  <a:moveTo>
                    <a:pt x="248692" y="152936"/>
                  </a:moveTo>
                  <a:lnTo>
                    <a:pt x="215574" y="152936"/>
                  </a:lnTo>
                  <a:lnTo>
                    <a:pt x="215574" y="93118"/>
                  </a:lnTo>
                  <a:lnTo>
                    <a:pt x="248692" y="93118"/>
                  </a:lnTo>
                  <a:lnTo>
                    <a:pt x="248692" y="152936"/>
                  </a:lnTo>
                  <a:close/>
                </a:path>
                <a:path w="310514" h="153035">
                  <a:moveTo>
                    <a:pt x="116222" y="33300"/>
                  </a:moveTo>
                  <a:lnTo>
                    <a:pt x="5623" y="33300"/>
                  </a:lnTo>
                  <a:lnTo>
                    <a:pt x="0" y="27133"/>
                  </a:lnTo>
                  <a:lnTo>
                    <a:pt x="0" y="11100"/>
                  </a:lnTo>
                  <a:lnTo>
                    <a:pt x="5623" y="0"/>
                  </a:lnTo>
                  <a:lnTo>
                    <a:pt x="116222" y="0"/>
                  </a:lnTo>
                  <a:lnTo>
                    <a:pt x="121846" y="11100"/>
                  </a:lnTo>
                  <a:lnTo>
                    <a:pt x="121846" y="27133"/>
                  </a:lnTo>
                  <a:lnTo>
                    <a:pt x="116222" y="33300"/>
                  </a:lnTo>
                  <a:close/>
                </a:path>
              </a:pathLst>
            </a:custGeom>
            <a:solidFill>
              <a:srgbClr val="FFB600"/>
            </a:solidFill>
          </p:spPr>
          <p:txBody>
            <a:bodyPr wrap="square" lIns="0" tIns="0" rIns="0" bIns="0" rtlCol="0"/>
            <a:lstStyle/>
            <a:p>
              <a:endParaRPr/>
            </a:p>
          </p:txBody>
        </p:sp>
        <p:sp>
          <p:nvSpPr>
            <p:cNvPr id="62" name="object 62"/>
            <p:cNvSpPr/>
            <p:nvPr/>
          </p:nvSpPr>
          <p:spPr>
            <a:xfrm>
              <a:off x="8314184" y="2767308"/>
              <a:ext cx="304800" cy="303530"/>
            </a:xfrm>
            <a:custGeom>
              <a:avLst/>
              <a:gdLst/>
              <a:ahLst/>
              <a:cxnLst/>
              <a:rect l="l" t="t" r="r" b="b"/>
              <a:pathLst>
                <a:path w="304800" h="303530">
                  <a:moveTo>
                    <a:pt x="34074" y="228868"/>
                  </a:moveTo>
                  <a:lnTo>
                    <a:pt x="5785" y="205659"/>
                  </a:lnTo>
                  <a:lnTo>
                    <a:pt x="0" y="200501"/>
                  </a:lnTo>
                  <a:lnTo>
                    <a:pt x="0" y="188896"/>
                  </a:lnTo>
                  <a:lnTo>
                    <a:pt x="188379" y="0"/>
                  </a:lnTo>
                  <a:lnTo>
                    <a:pt x="199309" y="0"/>
                  </a:lnTo>
                  <a:lnTo>
                    <a:pt x="205096" y="5802"/>
                  </a:lnTo>
                  <a:lnTo>
                    <a:pt x="233384" y="29011"/>
                  </a:lnTo>
                  <a:lnTo>
                    <a:pt x="228241" y="34813"/>
                  </a:lnTo>
                  <a:lnTo>
                    <a:pt x="228241" y="46418"/>
                  </a:lnTo>
                  <a:lnTo>
                    <a:pt x="176164" y="46418"/>
                  </a:lnTo>
                  <a:lnTo>
                    <a:pt x="45648" y="177292"/>
                  </a:lnTo>
                  <a:lnTo>
                    <a:pt x="94532" y="223710"/>
                  </a:lnTo>
                  <a:lnTo>
                    <a:pt x="34074" y="223710"/>
                  </a:lnTo>
                  <a:lnTo>
                    <a:pt x="34074" y="228868"/>
                  </a:lnTo>
                  <a:close/>
                </a:path>
                <a:path w="304800" h="303530">
                  <a:moveTo>
                    <a:pt x="163929" y="257879"/>
                  </a:moveTo>
                  <a:lnTo>
                    <a:pt x="130515" y="257879"/>
                  </a:lnTo>
                  <a:lnTo>
                    <a:pt x="256530" y="126360"/>
                  </a:lnTo>
                  <a:lnTo>
                    <a:pt x="176164" y="46418"/>
                  </a:lnTo>
                  <a:lnTo>
                    <a:pt x="228241" y="46418"/>
                  </a:lnTo>
                  <a:lnTo>
                    <a:pt x="230220" y="57922"/>
                  </a:lnTo>
                  <a:lnTo>
                    <a:pt x="235876" y="66887"/>
                  </a:lnTo>
                  <a:lnTo>
                    <a:pt x="244787" y="72709"/>
                  </a:lnTo>
                  <a:lnTo>
                    <a:pt x="256530" y="74785"/>
                  </a:lnTo>
                  <a:lnTo>
                    <a:pt x="273246" y="74785"/>
                  </a:lnTo>
                  <a:lnTo>
                    <a:pt x="296392" y="97349"/>
                  </a:lnTo>
                  <a:lnTo>
                    <a:pt x="302540" y="102607"/>
                  </a:lnTo>
                  <a:lnTo>
                    <a:pt x="304590" y="108954"/>
                  </a:lnTo>
                  <a:lnTo>
                    <a:pt x="302540" y="115300"/>
                  </a:lnTo>
                  <a:lnTo>
                    <a:pt x="296392" y="120558"/>
                  </a:lnTo>
                  <a:lnTo>
                    <a:pt x="163929" y="257879"/>
                  </a:lnTo>
                  <a:close/>
                </a:path>
                <a:path w="304800" h="303530">
                  <a:moveTo>
                    <a:pt x="130515" y="234670"/>
                  </a:moveTo>
                  <a:lnTo>
                    <a:pt x="73937" y="177292"/>
                  </a:lnTo>
                  <a:lnTo>
                    <a:pt x="176164" y="68982"/>
                  </a:lnTo>
                  <a:lnTo>
                    <a:pt x="233384" y="126360"/>
                  </a:lnTo>
                  <a:lnTo>
                    <a:pt x="130515" y="234670"/>
                  </a:lnTo>
                  <a:close/>
                </a:path>
                <a:path w="304800" h="303530">
                  <a:moveTo>
                    <a:pt x="119585" y="303008"/>
                  </a:moveTo>
                  <a:lnTo>
                    <a:pt x="108012" y="303008"/>
                  </a:lnTo>
                  <a:lnTo>
                    <a:pt x="102226" y="297851"/>
                  </a:lnTo>
                  <a:lnTo>
                    <a:pt x="73937" y="274642"/>
                  </a:lnTo>
                  <a:lnTo>
                    <a:pt x="79723" y="268839"/>
                  </a:lnTo>
                  <a:lnTo>
                    <a:pt x="79723" y="257879"/>
                  </a:lnTo>
                  <a:lnTo>
                    <a:pt x="77563" y="245197"/>
                  </a:lnTo>
                  <a:lnTo>
                    <a:pt x="71124" y="234267"/>
                  </a:lnTo>
                  <a:lnTo>
                    <a:pt x="60465" y="226601"/>
                  </a:lnTo>
                  <a:lnTo>
                    <a:pt x="45648" y="223710"/>
                  </a:lnTo>
                  <a:lnTo>
                    <a:pt x="94532" y="223710"/>
                  </a:lnTo>
                  <a:lnTo>
                    <a:pt x="130515" y="257879"/>
                  </a:lnTo>
                  <a:lnTo>
                    <a:pt x="163929" y="257879"/>
                  </a:lnTo>
                  <a:lnTo>
                    <a:pt x="125371" y="297851"/>
                  </a:lnTo>
                  <a:lnTo>
                    <a:pt x="119585" y="303008"/>
                  </a:lnTo>
                  <a:close/>
                </a:path>
              </a:pathLst>
            </a:custGeom>
            <a:solidFill>
              <a:srgbClr val="F05768"/>
            </a:solid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2942" y="4747583"/>
            <a:ext cx="123189" cy="212879"/>
          </a:xfrm>
          <a:prstGeom prst="rect">
            <a:avLst/>
          </a:prstGeom>
        </p:spPr>
        <p:txBody>
          <a:bodyPr vert="horz" wrap="square" lIns="0" tIns="12700" rIns="0" bIns="0" rtlCol="0">
            <a:spAutoFit/>
          </a:bodyPr>
          <a:lstStyle/>
          <a:p>
            <a:pPr marL="12700">
              <a:lnSpc>
                <a:spcPct val="100000"/>
              </a:lnSpc>
              <a:spcBef>
                <a:spcPts val="100"/>
              </a:spcBef>
            </a:pPr>
            <a:r>
              <a:rPr lang="en-US" sz="1300" b="1" dirty="0" smtClean="0">
                <a:solidFill>
                  <a:srgbClr val="FFB600"/>
                </a:solidFill>
                <a:latin typeface="Trebuchet MS"/>
                <a:cs typeface="Trebuchet MS"/>
              </a:rPr>
              <a:t>8</a:t>
            </a:r>
            <a:endParaRPr sz="1300">
              <a:latin typeface="Trebuchet MS"/>
              <a:cs typeface="Trebuchet MS"/>
            </a:endParaRPr>
          </a:p>
        </p:txBody>
      </p:sp>
      <p:grpSp>
        <p:nvGrpSpPr>
          <p:cNvPr id="9" name="object 9"/>
          <p:cNvGrpSpPr/>
          <p:nvPr/>
        </p:nvGrpSpPr>
        <p:grpSpPr>
          <a:xfrm>
            <a:off x="8271859" y="389347"/>
            <a:ext cx="635635" cy="466090"/>
            <a:chOff x="8271859" y="389347"/>
            <a:chExt cx="635635" cy="466090"/>
          </a:xfrm>
        </p:grpSpPr>
        <p:sp>
          <p:nvSpPr>
            <p:cNvPr id="10"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11" name="object 11"/>
            <p:cNvPicPr/>
            <p:nvPr/>
          </p:nvPicPr>
          <p:blipFill>
            <a:blip r:embed="rId2" cstate="print"/>
            <a:stretch>
              <a:fillRect/>
            </a:stretch>
          </p:blipFill>
          <p:spPr>
            <a:xfrm>
              <a:off x="8345511" y="614652"/>
              <a:ext cx="108794" cy="186725"/>
            </a:xfrm>
            <a:prstGeom prst="rect">
              <a:avLst/>
            </a:prstGeom>
          </p:spPr>
        </p:pic>
        <p:pic>
          <p:nvPicPr>
            <p:cNvPr id="12" name="object 12"/>
            <p:cNvPicPr/>
            <p:nvPr/>
          </p:nvPicPr>
          <p:blipFill>
            <a:blip r:embed="rId3" cstate="print"/>
            <a:stretch>
              <a:fillRect/>
            </a:stretch>
          </p:blipFill>
          <p:spPr>
            <a:xfrm>
              <a:off x="8724995" y="614652"/>
              <a:ext cx="108794" cy="186725"/>
            </a:xfrm>
            <a:prstGeom prst="rect">
              <a:avLst/>
            </a:prstGeom>
          </p:spPr>
        </p:pic>
        <p:sp>
          <p:nvSpPr>
            <p:cNvPr id="13"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7" name="Title 1"/>
          <p:cNvSpPr txBox="1">
            <a:spLocks/>
          </p:cNvSpPr>
          <p:nvPr/>
        </p:nvSpPr>
        <p:spPr>
          <a:xfrm>
            <a:off x="609600" y="438150"/>
            <a:ext cx="7543800" cy="99060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600" b="1" i="0" u="none" strike="noStrike" kern="0" cap="none" spc="0" normalizeH="0" baseline="0" noProof="0" dirty="0" smtClean="0">
                <a:ln>
                  <a:noFill/>
                </a:ln>
                <a:solidFill>
                  <a:schemeClr val="tx1">
                    <a:lumMod val="65000"/>
                    <a:lumOff val="35000"/>
                  </a:schemeClr>
                </a:solidFill>
                <a:effectLst/>
                <a:uLnTx/>
                <a:uFillTx/>
                <a:latin typeface="Times New Roman" pitchFamily="18" charset="0"/>
                <a:ea typeface="+mj-ea"/>
                <a:cs typeface="Times New Roman" pitchFamily="18" charset="0"/>
              </a:rPr>
              <a:t>Data Preparation </a:t>
            </a:r>
            <a:endParaRPr kumimoji="0" lang="en-IN" sz="36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sp>
        <p:nvSpPr>
          <p:cNvPr id="18" name="Content Placeholder 2"/>
          <p:cNvSpPr txBox="1">
            <a:spLocks/>
          </p:cNvSpPr>
          <p:nvPr/>
        </p:nvSpPr>
        <p:spPr>
          <a:xfrm>
            <a:off x="609600" y="971550"/>
            <a:ext cx="7924800" cy="3657600"/>
          </a:xfrm>
          <a:prstGeom prst="rect">
            <a:avLst/>
          </a:prstGeo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The dataset used for this project was taken from </a:t>
            </a:r>
            <a:r>
              <a:rPr kumimoji="0" lang="en-IN" sz="18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Kaggle</a:t>
            </a:r>
            <a:r>
              <a:rPr kumimoji="0" lang="en-IN" sz="18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a:t>
            </a: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This dataset contains various track features as well as track id, track name, track artists.</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The genre column of this dataset is actually given in form of string although it looks like list of strings.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I'm going to put together a </a:t>
            </a:r>
            <a:r>
              <a:rPr kumimoji="0" lang="en-US" sz="1600" b="0" i="0" u="none" strike="noStrike" kern="0" cap="none" spc="0" normalizeH="0" baseline="0" noProof="0" dirty="0" err="1" smtClean="0">
                <a:ln>
                  <a:noFill/>
                </a:ln>
                <a:solidFill>
                  <a:srgbClr val="4D4D4D"/>
                </a:solidFill>
                <a:effectLst/>
                <a:uLnTx/>
                <a:uFillTx/>
                <a:latin typeface="Times New Roman" pitchFamily="18" charset="0"/>
                <a:ea typeface="+mn-ea"/>
                <a:cs typeface="Times New Roman" pitchFamily="18" charset="0"/>
              </a:rPr>
              <a:t>regex</a:t>
            </a:r>
            <a:r>
              <a:rPr kumimoji="0" lang="en-US"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 statement to extract the genres and input into a list</a:t>
            </a: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smtClean="0">
                <a:ln>
                  <a:noFill/>
                </a:ln>
                <a:solidFill>
                  <a:srgbClr val="4D4D4D"/>
                </a:solidFill>
                <a:effectLst/>
                <a:uLnTx/>
                <a:uFillTx/>
                <a:latin typeface="Times New Roman" pitchFamily="18" charset="0"/>
                <a:ea typeface="+mn-ea"/>
                <a:cs typeface="Times New Roman" pitchFamily="18" charset="0"/>
              </a:rPr>
              <a:t>Now I will retrieve the user track information/data with the help of song name and song artist</a:t>
            </a:r>
            <a:r>
              <a:rPr kumimoji="0" lang="en-IN" sz="1600" b="0" i="0" u="none" strike="noStrike" kern="0" cap="none" spc="0" normalizeH="0" baseline="0" noProof="0" dirty="0" smtClean="0">
                <a:ln>
                  <a:noFill/>
                </a:ln>
                <a:solidFill>
                  <a:sysClr val="windowText" lastClr="000000"/>
                </a:solidFill>
                <a:effectLst/>
                <a:uLnTx/>
                <a:uFillTx/>
                <a:latin typeface="Times New Roman" pitchFamily="18" charset="0"/>
                <a:ea typeface="+mn-ea"/>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ysClr val="windowText" lastClr="000000"/>
              </a:solidFill>
              <a:effectLst/>
              <a:uLnTx/>
              <a:uFillTx/>
              <a:latin typeface="Times New Roman" pitchFamily="18" charset="0"/>
              <a:ea typeface="+mn-ea"/>
              <a:cs typeface="Times New Roman" pitchFamily="18" charset="0"/>
            </a:endParaRPr>
          </a:p>
        </p:txBody>
      </p:sp>
      <p:pic>
        <p:nvPicPr>
          <p:cNvPr id="19" name="Picture 18"/>
          <p:cNvPicPr>
            <a:picLocks noChangeAspect="1"/>
          </p:cNvPicPr>
          <p:nvPr/>
        </p:nvPicPr>
        <p:blipFill>
          <a:blip r:embed="rId4"/>
          <a:stretch>
            <a:fillRect/>
          </a:stretch>
        </p:blipFill>
        <p:spPr>
          <a:xfrm>
            <a:off x="685800" y="2876550"/>
            <a:ext cx="7597871" cy="624577"/>
          </a:xfrm>
          <a:prstGeom prst="rect">
            <a:avLst/>
          </a:prstGeom>
        </p:spPr>
      </p:pic>
      <p:pic>
        <p:nvPicPr>
          <p:cNvPr id="21" name="Picture 20"/>
          <p:cNvPicPr>
            <a:picLocks noChangeAspect="1"/>
          </p:cNvPicPr>
          <p:nvPr/>
        </p:nvPicPr>
        <p:blipFill>
          <a:blip r:embed="rId5"/>
          <a:stretch>
            <a:fillRect/>
          </a:stretch>
        </p:blipFill>
        <p:spPr>
          <a:xfrm>
            <a:off x="685800" y="1428750"/>
            <a:ext cx="4823878" cy="281964"/>
          </a:xfrm>
          <a:prstGeom prst="rect">
            <a:avLst/>
          </a:prstGeom>
        </p:spPr>
      </p:pic>
      <p:pic>
        <p:nvPicPr>
          <p:cNvPr id="22" name="Picture 21"/>
          <p:cNvPicPr>
            <a:picLocks noChangeAspect="1"/>
          </p:cNvPicPr>
          <p:nvPr/>
        </p:nvPicPr>
        <p:blipFill>
          <a:blip r:embed="rId6"/>
          <a:stretch>
            <a:fillRect/>
          </a:stretch>
        </p:blipFill>
        <p:spPr>
          <a:xfrm>
            <a:off x="685800" y="4095750"/>
            <a:ext cx="4587638" cy="31244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2942" y="4747583"/>
            <a:ext cx="123189" cy="223520"/>
          </a:xfrm>
          <a:prstGeom prst="rect">
            <a:avLst/>
          </a:prstGeom>
        </p:spPr>
        <p:txBody>
          <a:bodyPr vert="horz" wrap="square" lIns="0" tIns="12700" rIns="0" bIns="0" rtlCol="0">
            <a:spAutoFit/>
          </a:bodyPr>
          <a:lstStyle/>
          <a:p>
            <a:pPr marL="12700">
              <a:lnSpc>
                <a:spcPct val="100000"/>
              </a:lnSpc>
              <a:spcBef>
                <a:spcPts val="100"/>
              </a:spcBef>
            </a:pPr>
            <a:r>
              <a:rPr sz="1300" b="1" dirty="0">
                <a:solidFill>
                  <a:srgbClr val="FFB600"/>
                </a:solidFill>
                <a:latin typeface="Trebuchet MS"/>
                <a:cs typeface="Trebuchet MS"/>
              </a:rPr>
              <a:t>9</a:t>
            </a:r>
            <a:endParaRPr sz="1300">
              <a:latin typeface="Trebuchet MS"/>
              <a:cs typeface="Trebuchet MS"/>
            </a:endParaRPr>
          </a:p>
        </p:txBody>
      </p:sp>
      <p:grpSp>
        <p:nvGrpSpPr>
          <p:cNvPr id="3" name="object 9"/>
          <p:cNvGrpSpPr/>
          <p:nvPr/>
        </p:nvGrpSpPr>
        <p:grpSpPr>
          <a:xfrm>
            <a:off x="8271859" y="389347"/>
            <a:ext cx="635635" cy="466090"/>
            <a:chOff x="8271859" y="389347"/>
            <a:chExt cx="635635" cy="466090"/>
          </a:xfrm>
        </p:grpSpPr>
        <p:sp>
          <p:nvSpPr>
            <p:cNvPr id="10" name="object 10"/>
            <p:cNvSpPr/>
            <p:nvPr/>
          </p:nvSpPr>
          <p:spPr>
            <a:xfrm>
              <a:off x="8271859" y="389347"/>
              <a:ext cx="635635" cy="466090"/>
            </a:xfrm>
            <a:custGeom>
              <a:avLst/>
              <a:gdLst/>
              <a:ahLst/>
              <a:cxnLst/>
              <a:rect l="l" t="t" r="r" b="b"/>
              <a:pathLst>
                <a:path w="635634" h="466090">
                  <a:moveTo>
                    <a:pt x="622746" y="466008"/>
                  </a:moveTo>
                  <a:lnTo>
                    <a:pt x="12835" y="466008"/>
                  </a:lnTo>
                  <a:lnTo>
                    <a:pt x="10275" y="464289"/>
                  </a:lnTo>
                  <a:lnTo>
                    <a:pt x="6838" y="463412"/>
                  </a:lnTo>
                  <a:lnTo>
                    <a:pt x="4278" y="460852"/>
                  </a:lnTo>
                  <a:lnTo>
                    <a:pt x="2559" y="458292"/>
                  </a:lnTo>
                  <a:lnTo>
                    <a:pt x="841" y="455696"/>
                  </a:lnTo>
                  <a:lnTo>
                    <a:pt x="0" y="452294"/>
                  </a:lnTo>
                  <a:lnTo>
                    <a:pt x="0" y="13713"/>
                  </a:lnTo>
                  <a:lnTo>
                    <a:pt x="841" y="10276"/>
                  </a:lnTo>
                  <a:lnTo>
                    <a:pt x="4278" y="5155"/>
                  </a:lnTo>
                  <a:lnTo>
                    <a:pt x="6838" y="2595"/>
                  </a:lnTo>
                  <a:lnTo>
                    <a:pt x="10275" y="1718"/>
                  </a:lnTo>
                  <a:lnTo>
                    <a:pt x="12835" y="0"/>
                  </a:lnTo>
                  <a:lnTo>
                    <a:pt x="20552" y="0"/>
                  </a:lnTo>
                  <a:lnTo>
                    <a:pt x="23112" y="1718"/>
                  </a:lnTo>
                  <a:lnTo>
                    <a:pt x="26549" y="2595"/>
                  </a:lnTo>
                  <a:lnTo>
                    <a:pt x="29109" y="5155"/>
                  </a:lnTo>
                  <a:lnTo>
                    <a:pt x="30827" y="7715"/>
                  </a:lnTo>
                  <a:lnTo>
                    <a:pt x="32546" y="10276"/>
                  </a:lnTo>
                  <a:lnTo>
                    <a:pt x="33423" y="13713"/>
                  </a:lnTo>
                  <a:lnTo>
                    <a:pt x="34265" y="17150"/>
                  </a:lnTo>
                  <a:lnTo>
                    <a:pt x="34265" y="431742"/>
                  </a:lnTo>
                  <a:lnTo>
                    <a:pt x="622746" y="431742"/>
                  </a:lnTo>
                  <a:lnTo>
                    <a:pt x="625306" y="433425"/>
                  </a:lnTo>
                  <a:lnTo>
                    <a:pt x="628744" y="434302"/>
                  </a:lnTo>
                  <a:lnTo>
                    <a:pt x="631304" y="436863"/>
                  </a:lnTo>
                  <a:lnTo>
                    <a:pt x="633022" y="439423"/>
                  </a:lnTo>
                  <a:lnTo>
                    <a:pt x="634741" y="442018"/>
                  </a:lnTo>
                  <a:lnTo>
                    <a:pt x="635583" y="445420"/>
                  </a:lnTo>
                  <a:lnTo>
                    <a:pt x="635583" y="452294"/>
                  </a:lnTo>
                  <a:lnTo>
                    <a:pt x="625306" y="464289"/>
                  </a:lnTo>
                  <a:lnTo>
                    <a:pt x="622746" y="466008"/>
                  </a:lnTo>
                  <a:close/>
                </a:path>
              </a:pathLst>
            </a:custGeom>
            <a:solidFill>
              <a:srgbClr val="FFB600"/>
            </a:solidFill>
          </p:spPr>
          <p:txBody>
            <a:bodyPr wrap="square" lIns="0" tIns="0" rIns="0" bIns="0" rtlCol="0"/>
            <a:lstStyle/>
            <a:p>
              <a:endParaRPr/>
            </a:p>
          </p:txBody>
        </p:sp>
        <p:pic>
          <p:nvPicPr>
            <p:cNvPr id="11" name="object 11"/>
            <p:cNvPicPr/>
            <p:nvPr/>
          </p:nvPicPr>
          <p:blipFill>
            <a:blip r:embed="rId2" cstate="print"/>
            <a:stretch>
              <a:fillRect/>
            </a:stretch>
          </p:blipFill>
          <p:spPr>
            <a:xfrm>
              <a:off x="8345511" y="614652"/>
              <a:ext cx="108794" cy="186725"/>
            </a:xfrm>
            <a:prstGeom prst="rect">
              <a:avLst/>
            </a:prstGeom>
          </p:spPr>
        </p:pic>
        <p:pic>
          <p:nvPicPr>
            <p:cNvPr id="12" name="object 12"/>
            <p:cNvPicPr/>
            <p:nvPr/>
          </p:nvPicPr>
          <p:blipFill>
            <a:blip r:embed="rId3" cstate="print"/>
            <a:stretch>
              <a:fillRect/>
            </a:stretch>
          </p:blipFill>
          <p:spPr>
            <a:xfrm>
              <a:off x="8724995" y="614652"/>
              <a:ext cx="108794" cy="186725"/>
            </a:xfrm>
            <a:prstGeom prst="rect">
              <a:avLst/>
            </a:prstGeom>
          </p:spPr>
        </p:pic>
        <p:sp>
          <p:nvSpPr>
            <p:cNvPr id="13" name="object 13"/>
            <p:cNvSpPr/>
            <p:nvPr/>
          </p:nvSpPr>
          <p:spPr>
            <a:xfrm>
              <a:off x="8471446" y="409066"/>
              <a:ext cx="235585" cy="392430"/>
            </a:xfrm>
            <a:custGeom>
              <a:avLst/>
              <a:gdLst/>
              <a:ahLst/>
              <a:cxnLst/>
              <a:rect l="l" t="t" r="r" b="b"/>
              <a:pathLst>
                <a:path w="235584" h="392430">
                  <a:moveTo>
                    <a:pt x="108762" y="13716"/>
                  </a:moveTo>
                  <a:lnTo>
                    <a:pt x="95084" y="876"/>
                  </a:lnTo>
                  <a:lnTo>
                    <a:pt x="91643" y="0"/>
                  </a:lnTo>
                  <a:lnTo>
                    <a:pt x="17119" y="0"/>
                  </a:lnTo>
                  <a:lnTo>
                    <a:pt x="13677" y="876"/>
                  </a:lnTo>
                  <a:lnTo>
                    <a:pt x="10274" y="1714"/>
                  </a:lnTo>
                  <a:lnTo>
                    <a:pt x="7683" y="3429"/>
                  </a:lnTo>
                  <a:lnTo>
                    <a:pt x="5130" y="5156"/>
                  </a:lnTo>
                  <a:lnTo>
                    <a:pt x="2565" y="7708"/>
                  </a:lnTo>
                  <a:lnTo>
                    <a:pt x="1689" y="10274"/>
                  </a:lnTo>
                  <a:lnTo>
                    <a:pt x="0" y="13716"/>
                  </a:lnTo>
                  <a:lnTo>
                    <a:pt x="0" y="392315"/>
                  </a:lnTo>
                  <a:lnTo>
                    <a:pt x="108762" y="392315"/>
                  </a:lnTo>
                  <a:lnTo>
                    <a:pt x="108762" y="13716"/>
                  </a:lnTo>
                  <a:close/>
                </a:path>
                <a:path w="235584" h="392430">
                  <a:moveTo>
                    <a:pt x="235546" y="116509"/>
                  </a:moveTo>
                  <a:lnTo>
                    <a:pt x="218440" y="99352"/>
                  </a:lnTo>
                  <a:lnTo>
                    <a:pt x="143027" y="99352"/>
                  </a:lnTo>
                  <a:lnTo>
                    <a:pt x="129349" y="107073"/>
                  </a:lnTo>
                  <a:lnTo>
                    <a:pt x="127635" y="109639"/>
                  </a:lnTo>
                  <a:lnTo>
                    <a:pt x="126758" y="113068"/>
                  </a:lnTo>
                  <a:lnTo>
                    <a:pt x="125920" y="116509"/>
                  </a:lnTo>
                  <a:lnTo>
                    <a:pt x="125920" y="392315"/>
                  </a:lnTo>
                  <a:lnTo>
                    <a:pt x="235546" y="392315"/>
                  </a:lnTo>
                  <a:lnTo>
                    <a:pt x="235546" y="116509"/>
                  </a:lnTo>
                  <a:close/>
                </a:path>
              </a:pathLst>
            </a:custGeom>
            <a:solidFill>
              <a:srgbClr val="FFB600"/>
            </a:solidFill>
          </p:spPr>
          <p:txBody>
            <a:bodyPr wrap="square" lIns="0" tIns="0" rIns="0" bIns="0" rtlCol="0"/>
            <a:lstStyle/>
            <a:p>
              <a:endParaRPr/>
            </a:p>
          </p:txBody>
        </p:sp>
      </p:grpSp>
      <p:sp>
        <p:nvSpPr>
          <p:cNvPr id="17" name="Title 1"/>
          <p:cNvSpPr txBox="1">
            <a:spLocks/>
          </p:cNvSpPr>
          <p:nvPr/>
        </p:nvSpPr>
        <p:spPr>
          <a:xfrm>
            <a:off x="609600" y="438150"/>
            <a:ext cx="7543800" cy="990600"/>
          </a:xfrm>
          <a:prstGeom prst="rect">
            <a:avLst/>
          </a:prstGeo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600" b="1" i="0" u="none" strike="noStrike" kern="0" cap="none" spc="0" normalizeH="0" baseline="0" noProof="0" dirty="0" smtClean="0">
                <a:ln>
                  <a:noFill/>
                </a:ln>
                <a:solidFill>
                  <a:schemeClr val="tx1">
                    <a:lumMod val="65000"/>
                    <a:lumOff val="35000"/>
                  </a:schemeClr>
                </a:solidFill>
                <a:effectLst/>
                <a:uLnTx/>
                <a:uFillTx/>
                <a:latin typeface="Times New Roman" pitchFamily="18" charset="0"/>
                <a:ea typeface="+mj-ea"/>
                <a:cs typeface="Times New Roman" pitchFamily="18" charset="0"/>
              </a:rPr>
              <a:t>Data Preparation </a:t>
            </a:r>
            <a:endParaRPr kumimoji="0" lang="en-IN" sz="3600" b="1" i="0" u="none" strike="noStrike" kern="0" cap="none" spc="0" normalizeH="0" baseline="0" noProof="0" dirty="0">
              <a:ln>
                <a:noFill/>
              </a:ln>
              <a:solidFill>
                <a:schemeClr val="tx1">
                  <a:lumMod val="65000"/>
                  <a:lumOff val="35000"/>
                </a:schemeClr>
              </a:solidFill>
              <a:effectLst/>
              <a:uLnTx/>
              <a:uFillTx/>
              <a:latin typeface="Times New Roman" pitchFamily="18" charset="0"/>
              <a:ea typeface="+mj-ea"/>
              <a:cs typeface="Times New Roman" pitchFamily="18" charset="0"/>
            </a:endParaRPr>
          </a:p>
        </p:txBody>
      </p:sp>
      <p:sp>
        <p:nvSpPr>
          <p:cNvPr id="15" name="Rectangle 1"/>
          <p:cNvSpPr txBox="1">
            <a:spLocks noChangeArrowheads="1"/>
          </p:cNvSpPr>
          <p:nvPr/>
        </p:nvSpPr>
        <p:spPr bwMode="auto">
          <a:xfrm>
            <a:off x="1752600" y="1200150"/>
            <a:ext cx="6015754" cy="3416320"/>
          </a:xfrm>
          <a:prstGeom prst="rect">
            <a:avLst/>
          </a:prstGeom>
          <a:solidFill>
            <a:srgbClr val="131314"/>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t># fetching the information regarding the track that user entered</a:t>
            </a:r>
            <a:b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br>
            <a:r>
              <a:rPr kumimoji="0" lang="en-US" sz="900" b="0" i="0" u="none" strike="noStrike" kern="0" cap="none" spc="0" normalizeH="0" baseline="0" noProof="0" dirty="0" smtClean="0">
                <a:ln>
                  <a:noFill/>
                </a:ln>
                <a:solidFill>
                  <a:srgbClr val="ED864A"/>
                </a:solidFill>
                <a:effectLst/>
                <a:uLnTx/>
                <a:uFillTx/>
                <a:latin typeface="JetBrains Mono"/>
                <a:ea typeface="+mn-ea"/>
                <a:cs typeface="+mn-cs"/>
              </a:rPr>
              <a:t>def </a:t>
            </a:r>
            <a:r>
              <a:rPr kumimoji="0" lang="en-US" sz="900" b="0" i="0" u="none" strike="noStrike" kern="0" cap="none" spc="0" normalizeH="0" baseline="0" noProof="0" dirty="0" err="1" smtClean="0">
                <a:ln>
                  <a:noFill/>
                </a:ln>
                <a:solidFill>
                  <a:srgbClr val="FFCF40"/>
                </a:solidFill>
                <a:effectLst/>
                <a:uLnTx/>
                <a:uFillTx/>
                <a:latin typeface="JetBrains Mono"/>
                <a:ea typeface="+mn-ea"/>
                <a:cs typeface="+mn-cs"/>
              </a:rPr>
              <a:t>fetch_track</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FFFFFF"/>
                </a:solidFill>
                <a:effectLst/>
                <a:uLnTx/>
                <a:uFillTx/>
                <a:latin typeface="JetBrains Mono"/>
                <a:ea typeface="+mn-ea"/>
                <a:cs typeface="+mn-cs"/>
              </a:rPr>
              <a:t>song_name</a:t>
            </a:r>
            <a:r>
              <a:rPr kumimoji="0" lang="en-US" sz="900" b="1" i="0" u="none" strike="noStrike" kern="0" cap="none" spc="0" normalizeH="0" baseline="0" noProof="0" dirty="0" smtClean="0">
                <a:ln>
                  <a:noFill/>
                </a:ln>
                <a:solidFill>
                  <a:srgbClr val="ED864A"/>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FFFFFF"/>
                </a:solidFill>
                <a:effectLst/>
                <a:uLnTx/>
                <a:uFillTx/>
                <a:latin typeface="JetBrains Mono"/>
                <a:ea typeface="+mn-ea"/>
                <a:cs typeface="+mn-cs"/>
              </a:rPr>
              <a:t>song_artist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result =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spotify.search</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AA4926"/>
                </a:solidFill>
                <a:effectLst/>
                <a:uLnTx/>
                <a:uFillTx/>
                <a:latin typeface="JetBrains Mono"/>
                <a:ea typeface="+mn-ea"/>
                <a:cs typeface="+mn-cs"/>
              </a:rPr>
              <a:t>q</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'track: {} artist: {}'</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.format(</a:t>
            </a:r>
            <a:r>
              <a:rPr kumimoji="0" lang="en-US" sz="900" b="0" i="0" u="none" strike="noStrike" kern="0" cap="none" spc="0" normalizeH="0" baseline="0" noProof="0" dirty="0" err="1" smtClean="0">
                <a:ln>
                  <a:noFill/>
                </a:ln>
                <a:solidFill>
                  <a:srgbClr val="FFFFFF"/>
                </a:solidFill>
                <a:effectLst/>
                <a:uLnTx/>
                <a:uFillTx/>
                <a:latin typeface="JetBrains Mono"/>
                <a:ea typeface="+mn-ea"/>
                <a:cs typeface="+mn-cs"/>
              </a:rPr>
              <a:t>song_name</a:t>
            </a:r>
            <a:r>
              <a:rPr kumimoji="0" lang="en-US" sz="900" b="1" i="0" u="none" strike="noStrike" kern="0" cap="none" spc="0" normalizeH="0" baseline="0" noProof="0" dirty="0" smtClean="0">
                <a:ln>
                  <a:noFill/>
                </a:ln>
                <a:solidFill>
                  <a:srgbClr val="ED864A"/>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FFFFFF"/>
                </a:solidFill>
                <a:effectLst/>
                <a:uLnTx/>
                <a:uFillTx/>
                <a:latin typeface="JetBrains Mono"/>
                <a:ea typeface="+mn-ea"/>
                <a:cs typeface="+mn-cs"/>
              </a:rPr>
              <a:t>song_artist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ED864A"/>
                </a:solidFill>
                <a:effectLst/>
                <a:uLnTx/>
                <a:uFillTx/>
                <a:latin typeface="JetBrains Mono"/>
                <a:ea typeface="+mn-ea"/>
                <a:cs typeface="+mn-cs"/>
              </a:rPr>
              <a:t>, </a:t>
            </a:r>
            <a:r>
              <a:rPr kumimoji="0" lang="en-US" sz="900" b="0" i="0" u="none" strike="noStrike" kern="0" cap="none" spc="0" normalizeH="0" baseline="0" noProof="0" dirty="0" smtClean="0">
                <a:ln>
                  <a:noFill/>
                </a:ln>
                <a:solidFill>
                  <a:srgbClr val="AA4926"/>
                </a:solidFill>
                <a:effectLst/>
                <a:uLnTx/>
                <a:uFillTx/>
                <a:latin typeface="JetBrains Mono"/>
                <a:ea typeface="+mn-ea"/>
                <a:cs typeface="+mn-cs"/>
              </a:rPr>
              <a:t>limit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1</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t># not able to find song (return None)</a:t>
            </a:r>
            <a:b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br>
            <a: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t>    </a:t>
            </a:r>
            <a:r>
              <a:rPr kumimoji="0" lang="en-US" sz="900" b="0" i="0" u="none" strike="noStrike" kern="0" cap="none" spc="0" normalizeH="0" baseline="0" noProof="0" dirty="0" smtClean="0">
                <a:ln>
                  <a:noFill/>
                </a:ln>
                <a:solidFill>
                  <a:srgbClr val="ED864A"/>
                </a:solidFill>
                <a:effectLst/>
                <a:uLnTx/>
                <a:uFillTx/>
                <a:latin typeface="JetBrains Mono"/>
                <a:ea typeface="+mn-ea"/>
                <a:cs typeface="+mn-cs"/>
              </a:rPr>
              <a:t>if </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result[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'tracks'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'items'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smtClean="0">
                <a:ln>
                  <a:noFill/>
                </a:ln>
                <a:solidFill>
                  <a:srgbClr val="ED864A"/>
                </a:solidFill>
                <a:effectLst/>
                <a:uLnTx/>
                <a:uFillTx/>
                <a:latin typeface="JetBrains Mono"/>
                <a:ea typeface="+mn-ea"/>
                <a:cs typeface="+mn-cs"/>
              </a:rPr>
              <a:t>return None</a:t>
            </a:r>
            <a:br>
              <a:rPr kumimoji="0" lang="en-US" sz="900" b="0" i="0" u="none" strike="noStrike" kern="0" cap="none" spc="0" normalizeH="0" baseline="0" noProof="0" dirty="0" smtClean="0">
                <a:ln>
                  <a:noFill/>
                </a:ln>
                <a:solidFill>
                  <a:srgbClr val="ED864A"/>
                </a:solidFill>
                <a:effectLst/>
                <a:uLnTx/>
                <a:uFillTx/>
                <a:latin typeface="JetBrains Mono"/>
                <a:ea typeface="+mn-ea"/>
                <a:cs typeface="+mn-cs"/>
              </a:rPr>
            </a:br>
            <a:r>
              <a:rPr kumimoji="0" lang="en-US" sz="900" b="0" i="0" u="none" strike="noStrike" kern="0" cap="none" spc="0" normalizeH="0" baseline="0" noProof="0" dirty="0" smtClean="0">
                <a:ln>
                  <a:noFill/>
                </a:ln>
                <a:solidFill>
                  <a:srgbClr val="ED864A"/>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song_id</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result[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'tracks'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'items'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0</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'id‘</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t># retrieving the user tracks features from </a:t>
            </a:r>
            <a:r>
              <a:rPr kumimoji="0" lang="en-US" sz="900" b="0" i="0" u="none" strike="noStrike" kern="0" cap="none" spc="0" normalizeH="0" baseline="0" noProof="0" dirty="0" err="1" smtClean="0">
                <a:ln>
                  <a:noFill/>
                </a:ln>
                <a:solidFill>
                  <a:srgbClr val="7EC3E6"/>
                </a:solidFill>
                <a:effectLst/>
                <a:uLnTx/>
                <a:uFillTx/>
                <a:latin typeface="JetBrains Mono"/>
                <a:ea typeface="+mn-ea"/>
                <a:cs typeface="+mn-cs"/>
              </a:rPr>
              <a:t>spotify</a:t>
            </a:r>
            <a: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7EC3E6"/>
                </a:solidFill>
                <a:effectLst/>
                <a:uLnTx/>
                <a:uFillTx/>
                <a:latin typeface="JetBrains Mono"/>
                <a:ea typeface="+mn-ea"/>
                <a:cs typeface="+mn-cs"/>
              </a:rPr>
              <a:t>api</a:t>
            </a:r>
            <a: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t/>
            </a:r>
            <a:b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br>
            <a:r>
              <a:rPr kumimoji="0" lang="en-US" sz="900" b="0" i="0" u="none" strike="noStrike" kern="0" cap="none" spc="0" normalizeH="0" baseline="0" noProof="0" dirty="0" smtClean="0">
                <a:ln>
                  <a:noFill/>
                </a:ln>
                <a:solidFill>
                  <a:srgbClr val="7EC3E6"/>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track_info</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spotify.audio_features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AA4926"/>
                </a:solidFill>
                <a:effectLst/>
                <a:uLnTx/>
                <a:uFillTx/>
                <a:latin typeface="JetBrains Mono"/>
                <a:ea typeface="+mn-ea"/>
                <a:cs typeface="+mn-cs"/>
              </a:rPr>
              <a:t>tracks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song_id</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track_info</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track_info</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0</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defaultdict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smtClean="0">
                <a:ln>
                  <a:noFill/>
                </a:ln>
                <a:solidFill>
                  <a:srgbClr val="ED864A"/>
                </a:solidFill>
                <a:effectLst/>
                <a:uLnTx/>
                <a:uFillTx/>
                <a:latin typeface="JetBrains Mono"/>
                <a:ea typeface="+mn-ea"/>
                <a:cs typeface="+mn-cs"/>
              </a:rPr>
              <a:t>for </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key</a:t>
            </a:r>
            <a:r>
              <a:rPr kumimoji="0" lang="en-US" sz="900" b="1" i="0" u="none" strike="noStrike" kern="0" cap="none" spc="0" normalizeH="0" baseline="0" noProof="0" dirty="0" smtClean="0">
                <a:ln>
                  <a:noFill/>
                </a:ln>
                <a:solidFill>
                  <a:srgbClr val="ED864A"/>
                </a:solidFill>
                <a:effectLst/>
                <a:uLnTx/>
                <a:uFillTx/>
                <a:latin typeface="JetBrains Mono"/>
                <a:ea typeface="+mn-ea"/>
                <a:cs typeface="+mn-cs"/>
              </a:rPr>
              <a:t>, </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value </a:t>
            </a:r>
            <a:r>
              <a:rPr kumimoji="0" lang="en-US" sz="900" b="0" i="0" u="none" strike="noStrike" kern="0" cap="none" spc="0" normalizeH="0" baseline="0" noProof="0" dirty="0" smtClean="0">
                <a:ln>
                  <a:noFill/>
                </a:ln>
                <a:solidFill>
                  <a:srgbClr val="ED864A"/>
                </a:solidFill>
                <a:effectLst/>
                <a:uLnTx/>
                <a:uFillTx/>
                <a:latin typeface="JetBrains Mono"/>
                <a:ea typeface="+mn-ea"/>
                <a:cs typeface="+mn-cs"/>
              </a:rPr>
              <a:t>in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track_info.items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[key] = value</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artist_id</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result[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'tracks'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'items'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0</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'album'</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'artists'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0</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'id‘</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artist_info</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spotify.artist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AA4926"/>
                </a:solidFill>
                <a:effectLst/>
                <a:uLnTx/>
                <a:uFillTx/>
                <a:latin typeface="JetBrains Mono"/>
                <a:ea typeface="+mn-ea"/>
                <a:cs typeface="+mn-cs"/>
              </a:rPr>
              <a:t>artist_id</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artist_id</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artist_genres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artist_info</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'genres'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'genres'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artist_genres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'artists'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artist_info</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'name'</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'name'</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result[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'tracks'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'items'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0</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'name'</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54B33E"/>
                </a:solidFill>
                <a:effectLst/>
                <a:uLnTx/>
                <a:uFillTx/>
                <a:latin typeface="JetBrains Mono"/>
                <a:ea typeface="+mn-ea"/>
                <a:cs typeface="+mn-cs"/>
              </a:rPr>
              <a:t>release_year</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result[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'tracks'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'items'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0</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'album'</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54B33E"/>
                </a:solidFill>
                <a:effectLst/>
                <a:uLnTx/>
                <a:uFillTx/>
                <a:latin typeface="JetBrains Mono"/>
                <a:ea typeface="+mn-ea"/>
                <a:cs typeface="+mn-cs"/>
              </a:rPr>
              <a:t>release_date</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'popularity'</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result[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'tracks'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'items'</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0</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'popularity'</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54B33E"/>
                </a:solidFill>
                <a:effectLst/>
                <a:uLnTx/>
                <a:uFillTx/>
                <a:latin typeface="JetBrains Mono"/>
                <a:ea typeface="+mn-ea"/>
                <a:cs typeface="+mn-cs"/>
              </a:rPr>
              <a:t>duration_min</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track_info</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54B33E"/>
                </a:solidFill>
                <a:effectLst/>
                <a:uLnTx/>
                <a:uFillTx/>
                <a:latin typeface="JetBrains Mono"/>
                <a:ea typeface="+mn-ea"/>
                <a:cs typeface="+mn-cs"/>
              </a:rPr>
              <a:t>duration_ms</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1000 </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60</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54B33E"/>
                </a:solidFill>
                <a:effectLst/>
                <a:uLnTx/>
                <a:uFillTx/>
                <a:latin typeface="JetBrains Mono"/>
                <a:ea typeface="+mn-ea"/>
                <a:cs typeface="+mn-cs"/>
              </a:rPr>
              <a:t>release_year</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 </a:t>
            </a:r>
            <a:r>
              <a:rPr kumimoji="0" lang="en-US" sz="900" b="0" i="0" u="none" strike="noStrike" kern="0" cap="none" spc="0" normalizeH="0" baseline="0" noProof="0" dirty="0" err="1" smtClean="0">
                <a:ln>
                  <a:noFill/>
                </a:ln>
                <a:solidFill>
                  <a:srgbClr val="8888C6"/>
                </a:solidFill>
                <a:effectLst/>
                <a:uLnTx/>
                <a:uFillTx/>
                <a:latin typeface="JetBrains Mono"/>
                <a:ea typeface="+mn-ea"/>
                <a:cs typeface="+mn-cs"/>
              </a:rPr>
              <a:t>int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54B33E"/>
                </a:solidFill>
                <a:effectLst/>
                <a:uLnTx/>
                <a:uFillTx/>
                <a:latin typeface="JetBrains Mono"/>
                <a:ea typeface="+mn-ea"/>
                <a:cs typeface="+mn-cs"/>
              </a:rPr>
              <a:t>release_year</a:t>
            </a:r>
            <a:r>
              <a:rPr kumimoji="0" lang="en-US" sz="900" b="0" i="0" u="none" strike="noStrike" kern="0" cap="none" spc="0" normalizeH="0" baseline="0" noProof="0" dirty="0" smtClean="0">
                <a:ln>
                  <a:noFill/>
                </a:ln>
                <a:solidFill>
                  <a:srgbClr val="54B33E"/>
                </a:solidFill>
                <a:effectLst/>
                <a:uLnTx/>
                <a:uFillTx/>
                <a:latin typeface="JetBrains Mono"/>
                <a:ea typeface="+mn-ea"/>
                <a:cs typeface="+mn-cs"/>
              </a:rPr>
              <a:t>'</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1" i="0" u="none" strike="noStrike" kern="0" cap="none" spc="0" normalizeH="0" baseline="0" noProof="0" dirty="0" smtClean="0">
                <a:ln>
                  <a:noFill/>
                </a:ln>
                <a:solidFill>
                  <a:srgbClr val="33CCFF"/>
                </a:solidFill>
                <a:effectLst/>
                <a:uLnTx/>
                <a:uFillTx/>
                <a:latin typeface="JetBrains Mono"/>
                <a:ea typeface="+mn-ea"/>
                <a:cs typeface="+mn-cs"/>
              </a:rPr>
              <a:t>4</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b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b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    </a:t>
            </a:r>
            <a:r>
              <a:rPr kumimoji="0" lang="en-US" sz="900" b="0" i="0" u="none" strike="noStrike" kern="0" cap="none" spc="0" normalizeH="0" baseline="0" noProof="0" dirty="0" smtClean="0">
                <a:ln>
                  <a:noFill/>
                </a:ln>
                <a:solidFill>
                  <a:srgbClr val="ED864A"/>
                </a:solidFill>
                <a:effectLst/>
                <a:uLnTx/>
                <a:uFillTx/>
                <a:latin typeface="JetBrains Mono"/>
                <a:ea typeface="+mn-ea"/>
                <a:cs typeface="+mn-cs"/>
              </a:rPr>
              <a:t>return </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pd.DataFrame</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r>
              <a:rPr kumimoji="0" lang="en-US" sz="900" b="0" i="0" u="none" strike="noStrike" kern="0" cap="none" spc="0" normalizeH="0" baseline="0" noProof="0" dirty="0" err="1" smtClean="0">
                <a:ln>
                  <a:noFill/>
                </a:ln>
                <a:solidFill>
                  <a:srgbClr val="EBEBEB"/>
                </a:solidFill>
                <a:effectLst/>
                <a:uLnTx/>
                <a:uFillTx/>
                <a:latin typeface="JetBrains Mono"/>
                <a:ea typeface="+mn-ea"/>
                <a:cs typeface="+mn-cs"/>
              </a:rPr>
              <a:t>track_data</a:t>
            </a:r>
            <a:r>
              <a:rPr kumimoji="0" lang="en-US" sz="900" b="0" i="0" u="none" strike="noStrike" kern="0" cap="none" spc="0" normalizeH="0" baseline="0" noProof="0" dirty="0" smtClean="0">
                <a:ln>
                  <a:noFill/>
                </a:ln>
                <a:solidFill>
                  <a:srgbClr val="EBEBEB"/>
                </a:solidFill>
                <a:effectLst/>
                <a:uLnTx/>
                <a:uFillTx/>
                <a:latin typeface="JetBrains Mono"/>
                <a:ea typeface="+mn-ea"/>
                <a:cs typeface="+mn-cs"/>
              </a:rPr>
              <a:t>)</a:t>
            </a:r>
            <a:endParaRPr kumimoji="0" lang="en-US" sz="1800" b="0" i="0" u="none" strike="noStrike" kern="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TotalTime>
  <Words>1033</Words>
  <Application>Microsoft Office PowerPoint</Application>
  <PresentationFormat>On-screen Show (16:9)</PresentationFormat>
  <Paragraphs>240</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Music  Recommendation  System</vt:lpstr>
      <vt:lpstr>Slide 2</vt:lpstr>
      <vt:lpstr>Our Process</vt:lpstr>
      <vt:lpstr>Dataset</vt:lpstr>
      <vt:lpstr> How to generate recommendations for a song</vt:lpstr>
      <vt:lpstr>Slide 6</vt:lpstr>
      <vt:lpstr>Data Cleaning &amp; Feature Engineering Pipeline</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Let’s review our learnings</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Recommendation  System</dc:title>
  <cp:lastModifiedBy>USER</cp:lastModifiedBy>
  <cp:revision>14</cp:revision>
  <dcterms:created xsi:type="dcterms:W3CDTF">2023-04-29T14:11:38Z</dcterms:created>
  <dcterms:modified xsi:type="dcterms:W3CDTF">2023-04-29T16:24:26Z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